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39" autoAdjust="0"/>
    <p:restoredTop sz="94660"/>
  </p:normalViewPr>
  <p:slideViewPr>
    <p:cSldViewPr snapToGrid="0">
      <p:cViewPr varScale="1">
        <p:scale>
          <a:sx n="69" d="100"/>
          <a:sy n="69" d="100"/>
        </p:scale>
        <p:origin x="4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D44C9-9FCA-4FB6-B9CB-5AEC7E24B684}" type="datetimeFigureOut">
              <a:rPr lang="hu-HU" smtClean="0"/>
              <a:t>2023. 06. 27.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9ACD-9354-48B9-9189-D103C890B6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0477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D44C9-9FCA-4FB6-B9CB-5AEC7E24B684}" type="datetimeFigureOut">
              <a:rPr lang="hu-HU" smtClean="0"/>
              <a:t>2023. 06. 27.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9ACD-9354-48B9-9189-D103C890B6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9378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D44C9-9FCA-4FB6-B9CB-5AEC7E24B684}" type="datetimeFigureOut">
              <a:rPr lang="hu-HU" smtClean="0"/>
              <a:t>2023. 06. 27.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9ACD-9354-48B9-9189-D103C890B6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6360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D44C9-9FCA-4FB6-B9CB-5AEC7E24B684}" type="datetimeFigureOut">
              <a:rPr lang="hu-HU" smtClean="0"/>
              <a:t>2023. 06. 27.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9ACD-9354-48B9-9189-D103C890B6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9649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D44C9-9FCA-4FB6-B9CB-5AEC7E24B684}" type="datetimeFigureOut">
              <a:rPr lang="hu-HU" smtClean="0"/>
              <a:t>2023. 06. 27.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9ACD-9354-48B9-9189-D103C890B6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0667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D44C9-9FCA-4FB6-B9CB-5AEC7E24B684}" type="datetimeFigureOut">
              <a:rPr lang="hu-HU" smtClean="0"/>
              <a:t>2023. 06. 27.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9ACD-9354-48B9-9189-D103C890B6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9786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D44C9-9FCA-4FB6-B9CB-5AEC7E24B684}" type="datetimeFigureOut">
              <a:rPr lang="hu-HU" smtClean="0"/>
              <a:t>2023. 06. 27.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9ACD-9354-48B9-9189-D103C890B6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2662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D44C9-9FCA-4FB6-B9CB-5AEC7E24B684}" type="datetimeFigureOut">
              <a:rPr lang="hu-HU" smtClean="0"/>
              <a:t>2023. 06. 27.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9ACD-9354-48B9-9189-D103C890B6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1692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D44C9-9FCA-4FB6-B9CB-5AEC7E24B684}" type="datetimeFigureOut">
              <a:rPr lang="hu-HU" smtClean="0"/>
              <a:t>2023. 06. 27.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9ACD-9354-48B9-9189-D103C890B6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0673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D44C9-9FCA-4FB6-B9CB-5AEC7E24B684}" type="datetimeFigureOut">
              <a:rPr lang="hu-HU" smtClean="0"/>
              <a:t>2023. 06. 27.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9ACD-9354-48B9-9189-D103C890B6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0787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D44C9-9FCA-4FB6-B9CB-5AEC7E24B684}" type="datetimeFigureOut">
              <a:rPr lang="hu-HU" smtClean="0"/>
              <a:t>2023. 06. 27.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9ACD-9354-48B9-9189-D103C890B6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7340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D44C9-9FCA-4FB6-B9CB-5AEC7E24B684}" type="datetimeFigureOut">
              <a:rPr lang="hu-HU" smtClean="0"/>
              <a:t>2023. 06. 27.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59ACD-9354-48B9-9189-D103C890B6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7153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rdély, máskép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chemeClr val="bg1"/>
                </a:solidFill>
              </a:rPr>
              <a:t>Határtalanul </a:t>
            </a:r>
            <a:br>
              <a:rPr lang="hu-HU" b="1" dirty="0" smtClean="0">
                <a:solidFill>
                  <a:schemeClr val="bg1"/>
                </a:solidFill>
              </a:rPr>
            </a:br>
            <a:r>
              <a:rPr lang="hu-HU" b="1" dirty="0" smtClean="0">
                <a:solidFill>
                  <a:schemeClr val="bg1"/>
                </a:solidFill>
              </a:rPr>
              <a:t>2023.</a:t>
            </a:r>
            <a:br>
              <a:rPr lang="hu-HU" b="1" dirty="0" smtClean="0">
                <a:solidFill>
                  <a:schemeClr val="bg1"/>
                </a:solidFill>
              </a:rPr>
            </a:br>
            <a:r>
              <a:rPr lang="hu-HU" b="1" dirty="0" smtClean="0">
                <a:solidFill>
                  <a:schemeClr val="bg1"/>
                </a:solidFill>
              </a:rPr>
              <a:t>Szigetszentmárton </a:t>
            </a:r>
            <a:br>
              <a:rPr lang="hu-HU" b="1" dirty="0" smtClean="0">
                <a:solidFill>
                  <a:schemeClr val="bg1"/>
                </a:solidFill>
              </a:rPr>
            </a:br>
            <a:r>
              <a:rPr lang="hu-HU" b="1" dirty="0">
                <a:solidFill>
                  <a:schemeClr val="bg1"/>
                </a:solidFill>
              </a:rPr>
              <a:t>Á</a:t>
            </a:r>
            <a:r>
              <a:rPr lang="hu-HU" b="1" dirty="0" smtClean="0">
                <a:solidFill>
                  <a:schemeClr val="bg1"/>
                </a:solidFill>
              </a:rPr>
              <a:t>ltalános Iskola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2822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800" b="1" dirty="0" smtClean="0"/>
              <a:t>Vargyas, Unitárius Templom</a:t>
            </a:r>
            <a:endParaRPr lang="hu-HU" sz="2800" b="1" dirty="0"/>
          </a:p>
        </p:txBody>
      </p:sp>
      <p:pic>
        <p:nvPicPr>
          <p:cNvPr id="4098" name="Picture 2" descr="https://lh3.googleusercontent.com/HNZhkUC4IMS33xid8wLnzyZ9gje1okCOW6FQMyR1OZTeB2rmqsz9NqbgJaVnalqUa0LQy4eiDczof6SKfimogvVbfjK-IEoAEgJ9567drQ26nMoyjc4ZcbFlbtFKyYpjElXbxqvRJDQSGfMDcYBe9_RwMbin208AoCqdRWnxRavhXTErfS4V4Sw2mi15PHpr_qS50GkXJUUNKPdXG98rJ4hu9ZzD1rsGn8uKR51p7O8ldTamS4EPT0gw7La8RogIhw6eMWsIx21C88wbUdVa8jSq8XvEUliteRSf5IXbQgD3lFIQx0YIHmVq3u-uUfa99FCP6LgUy2SF5VQAQ_DY9saKrtiW0kgHZtTdp9uGi3kE-sBADItm9eVsTO5IiM0gE8kvKgymVdAFFvJp4KZNFYhFvO7mtyxPS25Oac77Aqf3p5WC8SUJ_HY0Gs7W5L5Gm7_AuWASRDjlKtYD4AD7FXndSCJvqZr5ORj1ijn28PuVYBveBErwWvIfxoaBhTvPnTC1Z4tF1z-g_NbAq9xtrehxfMIO1iwOTkFBcNpWifp5BeIjbhyZUSP4YaS0QLIIk4yHy-OFSW0Ff8bb2p0U85Gv4AjBbRQJpxGxC2NzPWgFC4JgyVAjZnI6EN3lv0e9UOkdkK62vzAr9Oh_SoXo-3vDUcelxdC8ikAoWxls-OWiqm2vfbHVHtGgjrOSeZUBqZ5XesEqE3s1-14B-W-EsHeeR3haEHbHbyQIXagWKHVvMqsroJjVTltcMLse8_7ZB_ngU_TDufY8R5pVc_uhIuZXBmmSzHMkEYkx11QjbsFDT_fL1YwNXVDVzGqt2M2yDn0BitktZwe9VwpaWVuxF2To3mckdLOw5ch_huhUwaoyq5LV4xFcwR1enV6ADaRrdA-kAwnNlG7Bfdm-FUT2BEbYgsrBzotandqfwmxfiKGh7YaN=w464-h619-s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0820"/>
            <a:ext cx="326174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lh3.googleusercontent.com/5ANBaDPOa_ybFxIEN0O0oIjvU7D7F9xgchMFoc6lDBI0pMytiOhZxMKK3dV4L9YsNS8KHwbmO3uUT3afRE8JZclNJUlX6Q-7ozjMvKGQCVSOWvEHm_7Li0h8YeLDq4Ul5JCS01_i48mBiA28R7OVmbjrWsjTMB36OZODVp2_tV3632-euMEXPKTahO1mhWZwz89RnXvLL90K9SVZiPnzfATQOdWwniYXujbm2ixB655F_Y7hIWZ88vKjQ_0et1ppbD0cObYw9ZchDf1JfQPy5VN4jzl2Ake_8-Z4HsT5aiyNUxQWroaeKpVLhcAcmg6oaH4Em6hMHfSk_BpRMVbxtM6RVAw1FxqwevNJE6yGwCNKgIJLsMd6RPYwYaTN32gniWlmsqsF1W5nQx-fmTRpy2_Y7ObhA4lrwEqK-JetkBMATt1cHj2S2UpweQ80lcRr_CsLSg7CpKOa5kKhoBgQII8C3NkRlURMlAt4mW4eBtZ38CRGdo0NXsOqMx_KJRP0x3gRwxmFM2FqKzbx4mW6KFQLsWMMJeZ-Pyoi2cVsbKVUyXnOroDEpHsUSPhhixnIfsQZkgfX_TpRpRKD-ycZ7jLdguVyk9R47XTjGLdTMU-7e1O0hfC6ujdDnd_93SdYK1rTh2x_4Qix2Jr7SVFKL6bE2570bBmZZ-EtuJ3pGG75kw966RF0IZv69zOKd6VE63CmKHjdzW07BZN95Dc1VEeSNYk2rcaQk6W_oWgirNwyw-nGUm0qFTJT_0P8rR9lTeQ0VAw04kQUkZyuIFcqwE7ZNyWhhZx3tqQAH4UaHl8sF7OuHZ_ZSON9psGuIu5MWkhd3lIqm5ZguOHDNqnPPCRUmVH3Nm2mmFN7OQnUyzinT5njHkRsw7MiL0G83XH-e1TVdzMdkLRWaHtHHXygoAtGSx8XsBntari-R-ykBz7pEqf6=w464-h619-s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255" y="2010820"/>
            <a:ext cx="326174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lh3.googleusercontent.com/jZhkIUmaVYvRHHfaneOKDno3zNbE540cQeShtLHT5gKc-hM6-rRibZTepgGaEIDoRLWaNqPhr9QdYn-9sht0qMDqODYEj4oGIWtI-6X44eYZgPOXUslgrd_SUlkMS6IWW81kV-Ac_zuYkscbJAxyeoGrWp1fFQ313ewpt_VL3o4AeHrRAcYxcsiNz4gHTZ_YTp4LRJDfeVcNatWMoBT5xMpeQpzLVI9wkHbj1ZUVl8XCkAxGWCkVDbHMnYB9hX1Qx8FKkpX5anRMN7czlnkPysWjjsBtmz5KStm6UVqiZkGFPQzIDV-7V7vz6rrDOLp8D9ZZWFleag4V-FWHm7CIAxiV3Ji-W1ds_xCISZcs3RrWi5F-CpuR6PvI_w4faicr10nXKJb2jRayI1YFIEMfNBLf46MswEQn1ZwjWtL65dcgRlIqvP5X5N2gTB5oDI4pf7sKkWuwI9PZpw-7X7v50gHvBZQLFJRAUzkL_kr6OE8N2ADlcJubbOYoF4HdJxYj2Kt5gaBJCeFeV-Q5BZGZVFtnlq4RGhmMlRBA2qM7icV10qBQkPrZN8sLnhCmcx68Xjdxn4u6JLoA_JnuEUHkkULXqL2iWyTvDH-bYFV3RHUdOEKGLypaH0xwQtDfWco8htDpGN9mqfbiiH3ZFwEea-4pbmRy-olrRCMXAV6maMyjb8XWxEnwBde2wrdnbHgfj4mihN3w9LVDUc8z-Ng86oSBSIO-rpfbSLEQuHtpHFc3hvzSIIoeTwxWFiLZvHrD5XP-5OA8Zk1AhzmjcpmQxKDgMY8Y_EVhLKNGy5CC1vImU8D7xjyA4A39lt6pCf1oofQSWlK_l4dVRuFBLfqtZKOVSkpVz9sWNADKXjeGk_M1m-eD1jQMPXBwWInblPYzoEJZz6NRj9CKTvO8aeAJTpBXtIvs8T6nBdqVRt6P2YAZJc7m=w825-h619-s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746" y="2128248"/>
            <a:ext cx="5668509" cy="42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98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800" b="1" dirty="0" smtClean="0"/>
              <a:t>Szekerezés a </a:t>
            </a:r>
            <a:r>
              <a:rPr lang="hu-HU" sz="2800" b="1" dirty="0" err="1" smtClean="0"/>
              <a:t>Vargyas</a:t>
            </a:r>
            <a:r>
              <a:rPr lang="hu-HU" sz="2800" b="1" dirty="0" smtClean="0"/>
              <a:t>-szorosban</a:t>
            </a:r>
            <a:endParaRPr lang="hu-HU" sz="2800" b="1" dirty="0"/>
          </a:p>
        </p:txBody>
      </p:sp>
      <p:pic>
        <p:nvPicPr>
          <p:cNvPr id="5122" name="Picture 2" descr="https://lh3.googleusercontent.com/rZQcoIH-L-NxIgOdHyEvOirfF40sG-JU7r6xTvFxRTw5w3Gtq282G3JWl5vriawengKy32uiO3u6svZpOg2ICslxES1zvYdx0JC-1Xea3EDM2ARiHcRhinPYgLoRiiQTlKzYwI_sQZ_HaVlxq1fRhVvL4mnpY-tdxidDRadJWsb0oAEL-JR29L1DnjaXMECTxklN1bt1GQukc-6HaM2cy0L0Nfog3evizDWBbXgnaHZbW-akxMcCgmS6oqxV9LrRjbOmD2-OyRsTtuZunzObID-KfbpzTel9_f5xZ4defMLqxL__HsGtw4qTtuAUgN4y7Ne47heKv0MFEKIzkcOHrUBX72zs3oqBdnwtURW7b1IfUgOH0bgNcU5ZhQ8nnh1DnH3CSQ2OWR5RHbUHWlJxG3WtSYFPAA17s64Ja_6AT7qMO-BixMwxz4SUaCRvqFnhhaWF6f7GmK8y8nkTID-XBHXRKH1dUpEGctkB7o7wRrHuaXP6OseZ8SVyMcEclv9wLwbr-uXBZxwAAV7pjlUyRXTrmYPNnQpHKfWWJMWrguaMDHd63QlTsNujbKOr6nHIAuGFX3yWiI_87uZhndTa0GYq_24KsqHuIvdTQNmbFonXFJtt9Vdi1ifj905R5d46hcFiDQKAqsjo7SRj8pRzXVbgHFngvtXR7PokaBiP6MG_qFGkEwd-z46l5ozheOPZABKNCFoRZKjj0Vd8xSVV_KFL_umuUX05dfAe_6HKy-p3nZTtTdcBc-BIqgdUZglBWng8hXy09BkZN8NMLYwZDl6KMD2QyHoqAL9U4HhesGCNmsvA3vJYi1vgrsic_xwPW2I2YUxDt4ULEjF8xcVpF8RGRSP7qTmsnnuhpOK6tcS5OXpUj8X_7b58DTJZ7-JHJJApuMbpmDtpbp33EeX1SHXDXl6zfOPwpszidsA1Riprs21T=w825-h619-s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4142"/>
            <a:ext cx="3995564" cy="299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lh3.googleusercontent.com/0QBHa43FhRlGS9xpnLfEHch4kAt_7Qh42SZmPx0mYbVZ43xjAgrJq1P8T9H6D5hDtY7Cxt8XYcc-f4Oo0f6G20hhIpw0mnUriYYvc_S-PcUvE6-T5SFzE9Xvp0NAV3HzaFF1bZTwglq1gXg2R3mTDYGEyHU8_Hd18-Q2QOY6xKgDEgBVkb8qk7qbF62Jvg4AWUXaRdjaLU8zKnf3d7ow3FEiF5LUWfuDS8cVF8MMS-STO4Ev8kXwcD5c14XKW-fSiBUI-UybAEuVbgoJv4tKwmWeC-O8t9IPV0X9aj3eDpr_MnK3qKpaViic_lv40dMpzLi1WKqXIQC9X-7gN3M0xbhcvtUFjuvFwdNqWFEv0o_SMmzQb3FG5ykn6aeHNMiXDsCaQolTh6sVzT8qPzvfGhNJtXVSRXQO03Js6YyGsz0M_ekl0EujAlkDg8Um05LDAONu3tUKT4ZHGeCxqMVgn6gNLbmo3BLL3b8vi75zpNbTBNAWEOCRO-qUhQPT8aV6UZGQTCnUccBOe8vroLUDaDVEgvXTuMBVKE3-Tj1YBxgFoFEOgaXqcHxL1mjfAf1-av9RXqDChy8U594xim3nZhP4GCMJJKYLTkPqeQaqOC42wMrhjT71D-Y1hRozlizBZ7sjEVSGOkYSoh6R-1CKGcmhxk4rIL0RIs_fvpgPkadxTphMga09LQELjk9Bmbn0Ie6YYc7mWsvR2gz03ATRgG7khx68qJIo2LkP6jCSq5nJe6v3GY77zPKIg87Q0zG_b2EaEiO7VFZZJExEupx3MQX9bxOCowzjooCUeNgxTIfCobjeiZIW5S1BSnQF1UiQt9OuTZ7dkc5BJlpo12U_NzqrWfjVf9tJaWB7rbGGQ36U0ygQ6O7Al-uk_NlDnRX36RGNCgumwlLhxLNUEG4hTJfvt4jAB56PMCsL34_xe6aG5PZH=w825-h619-s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864" y="3044142"/>
            <a:ext cx="4018136" cy="301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lh3.googleusercontent.com/k17-8rWbPOi1G63giCTSVLHpc1QiQhilC9ZHUVq_Cu0ZOQ5Wa7UjiU8swrwYvYGgDwDXL0SarcmAdUbKuOzd6uCpe03wPB9W1kDM_ck__r9nJTk031hc1lHS7cO7ut289cv6PTg_A5ufxpK9exmOXYq8aGW-xnf2NvqdLCyB1LrHMcHjngFjIDtbgxRut99jUxnnV7bwr7dbRQ8hBTTPzLFYOE0rfo0Ym6jOgspD89133nSyxFU9TpbayWzAK8CR6-JApiERiAV0vyP_wrp-ugiPRQUV7aZQWe5PhDHg9J8qhgzZNZaZ4z83T1LhkhJdflcT650ylSNzAZ-xoe8sAHdMyi4pwu3GS72pCfe-4EQ5mArVlpaJMLQHeA1v9GwKDwztPY-XM4oiZYSwXQctuhrhM1LPW-Q-fYeAj5TndYc66jsA1-O9Jl-2Udi3Y5j6T_jRL7TZyQO3_YPNTpjLO0PSypbL0VuWQJWaYCrNlLipNIJBCK-8litSV-UNJEwf911-bSC9BxGiJVZzHAtEK1aH_yWkMb4K3oz0uKFJfAnh_DMGJ8GY3wBBjOsZXsZ8GTS4v78TYcfgjQpz5H1-GI5QxB_GmdxszntyrF-aiBy3o4UczU4KV17zmQwzSF_G4ijb0TquJS1JEHF1p3kgY-UoXDL8PTFClC9YVvVSRqOPLxlPMg6cE3KJNTw3KYhXMmq-wq2IxXn5Vlg7OnreizSSYjlf79j7kudQGID_019USR0gCrcyK1TpOfOvCJh_f_RXo6XJ_4NxchqkufJibhRmCL6_-4u_1cT9oK0TwthLlF1M52-WVydDWscUmPnWpD9PNH1AWmxCG2cQ5eD6UIpIldxwdsPM4f7eKpaFPv5xkcViN7qD90MYn2AMR4F1hkUWCIwW5wh2YI9U-03jcD1EuwjY8xG2sVyt1i113HrPIgDC=w825-h619-s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144" y="2910478"/>
            <a:ext cx="4173711" cy="313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5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800" b="1" dirty="0" smtClean="0"/>
              <a:t>Gyalogtúra a </a:t>
            </a:r>
            <a:r>
              <a:rPr lang="hu-HU" sz="2800" b="1" dirty="0" err="1" smtClean="0"/>
              <a:t>Vargyas</a:t>
            </a:r>
            <a:r>
              <a:rPr lang="hu-HU" sz="2800" b="1" dirty="0" smtClean="0"/>
              <a:t>-szorosban</a:t>
            </a:r>
            <a:endParaRPr lang="hu-HU" sz="2800" b="1" dirty="0"/>
          </a:p>
        </p:txBody>
      </p:sp>
      <p:pic>
        <p:nvPicPr>
          <p:cNvPr id="6146" name="Picture 2" descr="https://lh3.googleusercontent.com/z-YJ5JGCN5p8miVvSlaFCE0CXf9GyapCrcarDMHv8EarjpjyfBl3vMgzAhcgY6Bqb5TGzlvJ7pj5S7ZX821Hy-EWvI2HZjRG39OtoCyrOMLklGSyDCJFTFUpErXXb-ji3w6rtiHbmIU5Vaia13QrV3GLyMRGr9lWkqZQzMwceCXg7oJJkXvvwZmQukXXnrUBgarYM_EGfZeOkz-D-b31O73MN1lVLUAArSTOr694MsUPWv2cvdYgvgttT5PcOqcCl-Zjx__rYEAb42gVlg88zRavkIMCCZXkHkeElJVd_4cZCIxGouXxLY4VaRyRl0xVfkPsZQHBxXcD1X7FssY0szQZPJAY8nqOGSLsukOF6PJDa9Fh9RVgvMb-ATzXy1KAKMgR39ggcovZH03bJPjjEiTeiqbPV-83Xh3whcw6zDNHVTLYaKcyvU6_UhTHjxt7TbKpZ38Rv6bs0LNbzcPVHSswN4Zh7tavikTW-SITApqmA892c_TJWwZdAjanRprrVOmWPN6JbL9ukI-C-3F00UM7oRTrqG0hpCkgoB-UDVgjqq3QUbU-nV0uYi0n02sO6i4fcPgZ07AKDTA-SEdybHmiQ9ED8q_AXgvUrr8MmeCL8Mljq3aFingCbjUziCxLhwVsQ5lwEkabxJRXNPXeM3sKCYBgXqUAqBh9baH2Xo7MeFRVrVQzSqXqiX-VimJvkcVPs2fTsr7yNeQoSvudcvgFecxRAyeD54Um8U_YtpXH_B04z25ohyjn-98NGCDBq71EfvORxIGfNOrvvawB2PHCKQq7slfuv5RxBzuKiBlDMrx24LHgD7vd-pfUNipJnBMBy-0HF7GpcuhYzG5zJ_DcH5pXLPq2mkSwldGd24NkkX_ihYqPUMp7bmFn21kBWp3fCX1HIqVey5ltkVF7RsXoVoCjOSvkXfgBeWcgkHtHtrQV=w825-h619-s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24" y="2664746"/>
            <a:ext cx="4226950" cy="317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lh3.googleusercontent.com/e-McpZ2-xkKtcvpZGsTCoLVdgGr2K7lID22LCZPkIauu4KB1T0PHOgxeUqSRqbXs1EcZrsvfuYCpi0bKlGNKnfZAgqF6eXzbS5rneUuQZ58ofnUulJyfwu5sRwm-mnB3rJW6Q5qRmGjJQaKvnfR3ilbypYsUPOSZYzBpBKglU9PeUztivSo8E2RAbDHSpZlgpXVyzX-_fE6C3K81F13Yrsj7LQctAHnxckfnDR4ydMYlkS8oHGr7KnbLm6lpCHnGpSilmRRCu9R6M1m0zF7Y1U9hcbURu0krgSC0HMWKt8-9MuzlRbGpG0IBc-HD3Urzj8u9_YKZIMg-_uEnqKFSZqA-ku0kNzG09L9IetGYxJ12vQloIuH2VG1BbzNGvHA-_PoPoxX73PoHBcq75oVyMXBh4gXhtNsBRo7FiJmExq_GmfobipcWrhMnz1Cjp2dyM2H8AyFhFo8vFFzAryG-7T76tywdo3fNDv8OM_pkoKzYCL2GZWhHAWOrsYS-hX10WZq9-J_yLzGZrqUiGqCi-hr4Xty34j-YPPpmfHV0py2R3mReV7-pc-pPu2VyiV8kX9tZsI-V6RV7xdzMGeeCHQlmLu00bkhAuHDr62nW_J4nKGYEDUzYMRlEYk373mN-ttBWsDeXzVjASt56ExjfOOpztxX14TEgSaLGlZzY-43xhVmiuAuVZHxSVnObZYiMp2T7l3XbvAe19ml09d2exYpS2WH1XsAV44JiQ7H6bT0bF2SxjSLV-kp4Jf7M6aeTnVv08N3q-p8i8wTRj-uCGjnDnN_D5_ZfG7wsrkIDBNnUBJYfclOlrCu-mwC3Ep91frfkq1SyW9XMJGrAE5zeTLa1FbFoBROz0DOZ5bZZDvbZm5-hhfd07KmA9Sdr8pfeqx45UGRpUE8td6qzxwQ820BFmjHeS30ua1a_C4RyTDXh53Sk=w464-h619-s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074" y="1682201"/>
            <a:ext cx="3113851" cy="415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lh3.googleusercontent.com/0luNhwifaAtJc06QykNEJbNSut7aYFQbzvoRj0anvmRa8FUmeRruvAk3K9X_XM1kfC_5mcfnBSsUdjXM6CRdrZyehiqihDiHiUl9haMkiTUVYAdQ5r-5i4h7IrMnvryKNTEvWNAwyz81tIJR_RSLAANoJNmQfGggVwQfxnOMGwQRl_Imo4-VJzAuwMXooliQrFhWCSkay0j_pPzuqhUtQKAjJY3X63oCcm3SAnm99ZBIddp6O3BquGOrqvkf6Gsim9uqWZBBjBE6393JPVnGruqKCJxh1OmQqa0gDIpFfhjxq0zDQwz4P-82tfygqIp50LFanpy-4qIttoDYFMB6Be1wKua_2KhxteGxW3FL_468su2mysZBgfDhha5bjUGp3GJSGop8FVAmB13GACmzn5bVZmfVn-PKNP3Kdk1hKoQXu8xthiQdvAm4P61VGofPSOYQtCYQKlpL1AKzfP3M3-MtEU2rEhI6FDg97SLTCgGaogOIedsTRRJuuhUG7yG7ri5T2Q3dbaLCXa82N_RHJ7RadhqMAALb-ZZyhHx8XD31ejrJ9_VBmS8uBuo2q26_5KL56SJ-UBvEZAmChhmng4T4KrF1Qb76sjQv_F0kl2qcTg6VtaONYwfghkmPkUVFirwULutW9uWNOyynIloaDnY9r5DLT1XZArSapix9XVpKixhabjwySp1MU5X8fyCloBJTQwABCG8SmaYKhnWXqsl5l_phS_gV_gt_hyrq8rzW2OyTzm1bZROo2XEzL3VE_3bmpb3Ad-l1muWPTrOKmTxwYUdPmbK0rq3Xn3LhNedVP2SjFU8Y9HsKqeXsbFF1cxRDH7NKnxEQHti4MVn4AFNGsDdBKg7Kh75o5mEFO0y_b0xispXM0jHg8UvsVipmZfY22yK3qDr4X37km533dg5dcGt_QqvcjQS-coNuTk4oLcPS=w825-h619-s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700" y="2547746"/>
            <a:ext cx="4382888" cy="328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14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800" b="1" dirty="0" smtClean="0"/>
              <a:t>Orbán Balázs Barlang</a:t>
            </a:r>
            <a:endParaRPr lang="hu-HU" sz="2800" b="1" dirty="0"/>
          </a:p>
        </p:txBody>
      </p:sp>
      <p:pic>
        <p:nvPicPr>
          <p:cNvPr id="7170" name="Picture 2" descr="https://lh3.googleusercontent.com/H__eELiNOxNZg26QeA-1Xz_G2S-XoktrmvrBqd8oLmSVT-dJmdXP4EH7dXFUZQAkx_MwSi1p_bLZDvDPHEzXnncIfrVBM6W_zMkSIBe4Bfyt0LKanrf_josQnOAIOrpFy9j95OT61BWbuVR4eG6gXIxquxCYPSDTvZZCuSMYORmVb25cEHEQ0Yka16BnSrqjcK5aR3_8wdL0Wxmir5ayM1pqJtt0MFS5iqpr-Zi62Znms8bHQxf012_ra5Y3U7QwywyR3XbbmtOxa7q7i5x7CQ4RDZ31wG09o8s815bZUZSTSz5wXTEeMLKnHckIek0WE5WBiucjviBJ08kbpkjZvf06Dk7qBbRGvx46-YpHTqbz_-1Wt9Q6MM0jnwF-XZXw69y3gthR7n6W2H2_V1j9bknt09x9obGvfH1J34MjXRpPfqo0aRAvO7OMnGqXXGaRmmHa9DiUMW1fag9bR2RDaB8dqFYLM5pOk1WEwLr8pBfYFO3WImyQ15n3Xj7ZW0qnD1hGegB3YvaHhT5qYEnhOSHXb_yFPAQRMUAvd0-Ei5F-fdR-qMvgHl8YMvjFVN8Af7yh_R24Pmg5KtYCBt-qh9S0fLGBrQkDqrdvmUs-G64OjqQKQNK59JJUpqPVGvby3TL47nN-XE1h-OSCiIADIVK_hQyUwuKhJM-vzJMiSYWdOLn412gCqd09Y3EplYlj9g-N1TmjT4jn297hTvVoMSKB37rROfY5uxUj283zRShTkOIm7widP3HDyEW1ZhG2Ae4TUiTkqLpf6g3Jto5lmn-I4KBptJuD4vHJTQDL3Thv3E_Upp915l94E7e7mghiqJrj0wFQOzersoDRZviFc8gDfcNhiWPgJbOkuzZ963WmHGcs_LPYdjPDgr9C6yNk3BywxYhbNdIKFSNJTIzmrmsjhpPPhQSHuiMSUGI-9OzNCqLE=w825-h619-s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9366"/>
            <a:ext cx="4294731" cy="322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lh3.googleusercontent.com/KwGbn8De_Cgn0q-wpLT7XW6pUT5wA_I9GF7gxEvdUS47VC-YEB44TWYX3H-6GhRpmmCOunPHB5Os0C3VSWxTP6rX_4qD7KznlGudR4wTeVgc5Tdwjm8PrAW9LAnZIazKMDuES5_yf6-v88LiNcwFahfL-lAdiua-HXOidlojuiOmNUBDFehqajGjEz0A32q3dcAzmDFn1Mye2QAc3C450FPMP4iN-ws2QnyuRPdal8VB7qN5PNd4tVmGA6qRE5AgJupp0boMHbpARRTboInxzXt_hJSz4wc7qhgWp24xXxeI_9N9QyOWDijqnGVT4UWC80ltQmeKg42RP3ofyZrxExXn6niLiyYcF-hUWAUkVl4i7ey7e4NEibEj0T3g0HhExJbN2AlFuSHu1y2BNRnxCqQ2LdFOtZto3i57q1uXltFsOMqUYb2UMKC6wWeSWfdFH__y9YEUdQcjTfLcDGFMFM96LvWz2HYRm82FGxlXB4ZWaeyYoN80gaSFcO-GWAcFxAGkJbuC9cjymsXaujkQPE_VuwNlrntbKlaokc6lymwa71F-WbdrPUwoIbK_sOaynZKM6QpY4neYKKVEMlJ_8bnpUoL6g5iadhIsCkAUyHyOvLaXzhmHnukTQPDVmo_hVlfokMNNLPW0WsS3uWrFX7r-nuKm3WCOrCqBikS6UBcPN4plvJjLB6Yq-uFNRD2GNM6d4V6m5fYHAmBHBW4GsIBrcHRtMXqU-Ec9R-7ds8NOAbM-Y2-3VRpG-dfollY3jffOEZJW-BEJkGQGZ6FJADFaKbsBP79iq3aepMDhGmJj3ukom_NJ0gu0j4SjgdHnetPQE4gbWT97dD0O1aPNX9B6iQRUFkrEJ5iNwppUVlbC_FEG2NTlpRSxT5GmgSZJCo3n8JBJp2xTM6YJSWrQbmtHRtWZjYfS_fxqbUuVrv9A9p2S=w464-h619-s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731" y="1781031"/>
            <a:ext cx="3320528" cy="442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lh3.googleusercontent.com/KDTCfgP5SnakoCGUxEg3SwPZkv6EyGJi4oW2I2KY9rRIPLyPe9Mvs5KkMXQnuJicXUX_JhjvWa3ix0Eu2hMd6iy50pb0obqVIKBUEUArX6DZSih5NNsnkYJjrtyRqZSQxg7iQvOkR8zGVodLZe5pvaNfh_U2o6QqlNxfmKIsQ0Mkd4oSTChBoTOCPxyBUPMJ97Fji3OBWsVyEvsr84PXyhLGVMscP9_4DFUtfzfXgcxuy-__WYr_EwNbSAqTi8iy8Bww39dwuIBJs02soJiUWf9oKfXB8NMSexgB_6VUP4GJcUhI7D-paS1o2Lh13u_DMT1IBopW_QNX1ZzatydnaiRRCZeJ2hGS9FEFKUma0rxGq_EcWA_p_PIp4gfOHBz_yGUyvGdjCTd9CaxdqBKwJMcs9h7RJK2Sye2UFXxKQBOiFLIS8OBXLepYnuYW14h1eJieFdba2o0jnoe2PPx9RK17x3nzi6EHsmTwJjrtNUacJsTdTAa2IPKc3MA-Xzq4cJImq_yAi_gQzTz76BSK7W-qRiZxSxtR8jLCkeU9IV1MoOX_mLECxtRPAfMpyARVXX6Uc8LFPFXtPQ_S23td4BMOTRZxDPcQcKieDLeQT17Ln61zQYOkjzGrsce1oju4UryjeGV-Yd-MYRbOkqBWq5juF7BJvInggK40V2NHWLTTHgkbhjJFDcwI7ZUjCt6OGCY4peMZ8smBsfUTzXpeXHpgfkkLbZTqhswInzkN2fYvggkhlfuMhjDaXEBn2NUCVsgoNxqwUiv3HjGs0xfIjjV_VNro1G0BFbp0sUKBWr5k2vbGSLW0ciLvi4TtY_dvRq70fRM90kEODYzsD7YU1twpPKCf2mLIHXnEwrVfdi9AST_yng2kkHKIDZi7iwqqbkyUtottvEP189Yt-ejH9LqSeVVDW7ERCA0EZ4OTORlSye3Z=w825-h619-s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259" y="2334268"/>
            <a:ext cx="4576741" cy="332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53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800" b="1" dirty="0" smtClean="0"/>
              <a:t>3. Nap: Március 15.</a:t>
            </a:r>
            <a:r>
              <a:rPr lang="hu-HU" sz="2800" b="1" dirty="0"/>
              <a:t/>
            </a:r>
            <a:br>
              <a:rPr lang="hu-HU" sz="2800" b="1" dirty="0"/>
            </a:br>
            <a:r>
              <a:rPr lang="hu-HU" sz="2800" b="1" dirty="0" err="1" smtClean="0"/>
              <a:t>Bardóci</a:t>
            </a:r>
            <a:r>
              <a:rPr lang="hu-HU" sz="2800" b="1" dirty="0" smtClean="0"/>
              <a:t> </a:t>
            </a:r>
            <a:r>
              <a:rPr lang="hu-HU" sz="2800" b="1" dirty="0"/>
              <a:t>i</a:t>
            </a:r>
            <a:r>
              <a:rPr lang="hu-HU" sz="2800" b="1" dirty="0" smtClean="0"/>
              <a:t>skola látogatás</a:t>
            </a:r>
            <a:endParaRPr lang="hu-HU" sz="2800" b="1" dirty="0"/>
          </a:p>
        </p:txBody>
      </p:sp>
      <p:pic>
        <p:nvPicPr>
          <p:cNvPr id="8194" name="Picture 2" descr="https://lh3.googleusercontent.com/TMcIEAfPoz3RuauKWQw2U7BT3hMpGPDkEKU4Lgk5fpDr0pxOKvzfeON3jd33VmT3ic7xkMhTKmexSOf7lnJmM7U4s4kczI6SVUnaJle0o_8A5Cp8szZGb3SAP8Yiqwtu7wOyqfZi5cT4zaF70HkVbKkvwJdZ4Aw3l7KjAzSkBDkdMUPJXmMicqN2wwsZ6A5i3NhdzNCU1XVe5YbZ99rPJBE260CoZx-k-Vkc26Q3OaLlyK2wqo-18nLswPVkVT3Ue4lNO3OyfVIlIVHeiqZ_Mvrpjk1gtK4H0UAv5sjWKjU69m49wKyzGqv90Qdm03yCu8wW-Dz0fBqGBcxh-q6vBsgsmsgoFpe5C7JAciquw4FkQL-b-PC6XQmFfTyNg25BrP9J3evqkcFVnz7f0uH0nvpFvCBMolQ6jmeDJL3-tAiT1mMJ6XPSEphf7zVybzz7Qr0LKTT_TO6SToKLqD91hN0tptDHadyBSVyGRlRWkOPe6Wt6_9HynqBBSbIgKKe9nCgQDB3x61_M78mvgRuAr2dJERL1fbWX3r5PNs2lV-MopF1zL0OT4fYYEBaIL7AVR2i2I8rYhtwh3ev2gbxwU6RYn2QTuKNLU_K0hRZDPV5c6MQv8Rl2Yudc8kX7MzbO8b_tqTec2Q2r0HM4ykAe2rbEBDL0xe7i6KrSAqgqO5bYS9jL8ULh-LMpfJPvEMckvkopaK2rstbsRrG8cNbUhb0JZBfyeNQYR-DK6S4uss6s0WgYPXrhzAzquKCZEBhOi4NFCwx4pxOllg44f-IMDRPllQp-A1sUHNxPDmL6qNOC6tXVHuCVCxIQZFPjwpnKvZdSHMoM2xzTxOIPPhn6x4kCA1xRqjLeNS2VOCEOJlx8gjO3TrC2U1F-CtREXllH0x4yXLIkxXyfSVeMYYtCJinfqtIEG3RajLfsc8a5isAzeX_j=w825-h619-s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61" y="1870797"/>
            <a:ext cx="5497975" cy="412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lh3.googleusercontent.com/eyELosJOdkLd50IGB0POk5AOyfRLv1HaTPbwzA--38MaX8wZeCYP5bUv-w0iWfvTS1_QefPAWWBNnJh7v-a_4Dt_a_n4LCf917U6g0nIlS1lX5OIr-2Iy-7yBNF9246DnJCyqE00QQ4A0Tff6OkNF9WxbdgrtFp42jAUPVGEiUSKv_rJ2RZNsC0aXua9K5oKx7lGEdejPJzoAd2UI_R6VtGqPojzbuTFezBh4HywKwqdgIgvkB07CBx95TJPzZ8JtaI5f5X0t8C_rWDxRrVWvMn6sLsdkiAFF5Q5FeRjJi-CI2lCXN-x6RCWT2LGCsS4RM6QbG58THUC9S9LJ6RKTEuuqjs851DajsIrr6SMoVginHFOduzrQWJ89Rkv5CQcHC3TvS_CkAlib9LXMkv6zMI-toIKBLYOxXH67snsjnYE0ZxAwafypBkCgtg8n88RGney6FQvotUkSl3K_YsSnVPuVk_ARJD7Na58OCo9e4TDhFkCNxshdCP7RNdEfkvakUnPGUmGtyhsbkh7MA693Kpz7Ji2VnFGvsCZKbtXMpSOjMAfOZVpHJIm-NroYiYK_6TF5BiJB_renO9wiTjV0L5AFhsdMZzYPshR-K8xaIgvcGOgpPbT3gABVZu6JVUV7RyGg3zv26-EqEjMjf3kSFNJkYPQjo0GRlo7jPkEMVnaBiKQE1hmW821wKOyqDZ1ZItmmFIdAJd3e4ytdxRXtfRgWF54ngyDUESU0-UfFJZ0r7n4WXvcSxK2OpKI_WtgiAaXOiivk1T3dlYUs-ameOMDZS5mjg8R7-Q6ImgbMHOXhtQJl_j2O0RpdC0VyGpXg4jxZgVxKyOZgbYcn9yh9DbwS6ep5zNqA50JuKYfrcTKqP7K3ZFSVEZyGW2hf9a8HFZRYW_x61WqVcdHEs6E87UxM1fAIVTr_LCaAQiMfi5QWIM9=w825-h619-s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536" y="1958366"/>
            <a:ext cx="5381264" cy="403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5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800" b="1" dirty="0" smtClean="0"/>
              <a:t>Március 15. Bardócon</a:t>
            </a:r>
            <a:endParaRPr lang="hu-HU" sz="2800" b="1" dirty="0"/>
          </a:p>
        </p:txBody>
      </p:sp>
      <p:pic>
        <p:nvPicPr>
          <p:cNvPr id="9218" name="Picture 2" descr="https://lh3.googleusercontent.com/GTrChba-RE3BKrKYIgcwIUfp9rngIg16DowHDixN80RaMIw8B-07VEOonq5xUHGXiV6baXUnPGzNJMtx0PGLeI84fGpStU_2fUJbW0V9ZsBfJm2SW_vgARetUO78N_DK_AUzRuJdh9ymlKKjziMdHrTwI4bbdpsigDdKt0rkxzj983q5XmNjGpMXR1RMr0odk9qX0NJXnkjcAz9hnE14LGYfIvsad0u7YmNTqe5vc14S5I3W_XQ43chjKu6RhWVRZklsbTsXYmUhU_5z1x0EdKwJObu_fkD7hskQzowR5g3k5oREk-aTBYy7g2lIqgMWaAq-ux5oDeKESbC1QH9148WFQevqTdtJMtu4Ka-5Yq7OuddPQFDzbGWTl66brR2OsuiCx6AyXru0P0fXD5zC88Q2iSZt2zcew1KDqdlyqZflshm1zM_9GyqlXuAiW77ZvtG1eVwh3Gqvt0JpUDxotxWCgz7sT0U-CRWvfDN6B6R0tB5OgD7lTvFXX07odBedI8WzVGPLAPcgRYnUz96d0YN9HLbSajtcunG4ROXyxM7TBoPhw-ehu0uoUIGVj-eB0OlQ7-QJDdMh0M0yZ8GR45-csdxwqLWlKxsnyd7QVKvLkwmw_XXVd2FpRma9WUw5LDn3w7TB1tI-x1zabvksiusTSjwt_vsZUxCzFVHljcPOfY3d04te10s5SAtTFeUEGqnWF211hTr_bwlUn8psDDh9zeDddWf5TcPk1lzC8BlG7JYDIy9629BWk8Yd2F2X9Mkuwiv17ZluPgfZAovuhjwsXhzphX-C11zUWHBVQDPrIH1oNiSuDKa42RWB0GsCKOVPVCVt_hS3A9Eaknu0ppTsBqu9c2jFSPJnxqCayg7puGxBLW25Gk5lXcfj66SjwPz3Di14GEkfO7wVnRypoHK0Cz_Gxz-Jo4KEb31D23dT66hn=w825-h619-s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8774"/>
            <a:ext cx="579944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lh3.googleusercontent.com/H-QHIv_O95nTmd_uE1s12tfjP6QjLysdQpHHMcFGLT77j9AfK1CSh2OK-kpioJb5dx0ruMJYwYQQX3Z-1_UkdBibACa1Dg3GYABysL9j5bDlUST7I-sVAzapItMxvnIj7-sj2sJ5VEWS2M6yqct969YCRYG46l3YhI6R5xI19Yjl1FGZ6YauzPbbq-20MEXLM4Hkt4vmvNY1jLfIgmpgCpKkPIafduDsBkBXr856LO54Xko_3wWPU0STL80QSqfVOsaVOlrs2j9bJ7LqQT_8GrLqDippKQ56lA9jgy2KpV1ggYYIw0BL8fPKswDzWmaSdPtdwYrTejXWqbVzmKmtWxoHTbxvtQtdZXHhb7aSBpZc3G7mEmI28axGhYgBCx6FtX7N9TRFclenndTkw7iwayO44M7M58g8aB21NV4ztxowiX9gQjOUxufet94awPWb4LNBWs5NwGOnELwn8j4YGMb5hJWT8MeXr_5eeUudjNQyxA29iiC7_96J18qEIdSGCBSeZWEJNj9A_y7sKejKQMDp9DoggZNKiBI2POLXJM4erqLuycYgYJjRcB-E55nLEC9qsl-59QOC6v4ZdJ_jxS1vnDWTGlSNbX7DDB2a0w0ZC631VrdytKaWZwd-7LR4pvm_ecg-5P6Xqi0uHesqWhap_vomCX0LcJ12Wt5PHPh9dF4O4zWs7xFOfL98k8Ez7Db5-YjQs5sVeJfOdAPxIoXNuits6jn6nDacdV1N2DtqnBk30hZNUh2vAnBTC57YuYwlSHiXmhz11SWCuzTuatXBiDJOf6MoK-YA32qBEEQnfdDXEq1YmsJvbJmOj3_rbfoT6yz2JxieEyCBohR5O6ruQh7YJE39AUg6vg5hZUq3ieJzwURytCgQ7IlEbv3L0otqPzH4Ozb-6VDEoPMAIk_w7uuHHE5c0b3HU_IG267e3lLc=w825-h619-s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440" y="1854835"/>
            <a:ext cx="5791361" cy="434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88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800" b="1" dirty="0" smtClean="0"/>
              <a:t>Kisbacon Vízimalom</a:t>
            </a:r>
            <a:endParaRPr lang="hu-HU" sz="2800" b="1" dirty="0"/>
          </a:p>
        </p:txBody>
      </p:sp>
      <p:pic>
        <p:nvPicPr>
          <p:cNvPr id="10242" name="Picture 2" descr="https://lh3.googleusercontent.com/_tSbqeS6GZGkJ9HqCFVyoDGawzXIZy6NAQlKzclShkN0QS7EwuYF-ILD-8dEISrhD1o_riNDFaf6vZzKQMqgu_XfwDirofxtFaudTZsRdUquz0F-kzlKNCFZxa15ymVJ2F319wE-M_15To98o2E2OTkLMEos5eA8LNlIaYTi60Ij7VLCwETlu3mw6pb2m5UxDs722V61Mbio9U6Lt5L_v4QOQ1ttWsxFg8qmnlApENXHt_KwuW3N1MAkY2eaZdoQ-LIzPkFvHww4Rf7OUEikjHrPR2GbBKZkJgoH7nvfdSUbQ1O8OO4oKmBqbIYKzB38drD2PeCQdAw1i2NxFX_eK49B9Qm11fnznX_9sRQirn_ClVMnYIRFM6r-2q8jPAXXak8FtRvcVkIUlsdGg6utC6sf7USf59rRLiHKmwkxqm7ZQZzlOXtYB0TiowKIxMqZxoMDTq5SPiPRZ1-bLaQ9HWvF77yVHNaFgfoh5r0ukZ-WBR2pt5o8A9W8fCG5WeQ5GdEb7p2wVcBDf9BgPIsUv4YQUvyT3ZY0g1JsIJXZ5M4R93r7e2zGMj09irAt_IMjQWmnB2qp6hDSdzPzgkwmueJbsPamJFSnf8EKPYv8m3wBaUWldUd3UKkpKh5ODMQo9sfGH8j4COaeJcvzEmsAd-qu8nkqxfXH_iQr4GDCJ1nonkVcmUxLowtSZJIA6dsLOvpCC1O9WTq3N1dslCtJVNxARq0Win58JNIzF7OHdwGFwZDxGM1MQhcoLQhI0r_3bHDkHMEPX7WMs0nHwFOH7ByUWb4LFAB8Gfeq6uaPTYZMJzhzK-dwz0wdp-BTiUvevxUnT2-G6GeamEj_KT0qTUcjv-qM5S9-eVxGRiZB8UnO1VQ3mNDkTYmT76jnCzok1YSP-66xNeHz7_lGj4mVse9S2e_rme0mId7u7Tl8IifHMpdv=w825-h619-s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2956"/>
            <a:ext cx="4082848" cy="306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lh3.googleusercontent.com/DqGKsiBmXvCacUrjrsFq9IbNzSeAe2jZRP7Lgxo7ZWYO2r5x2Kc6h7Ka7hTVclEtFlKOY_ztPW7_60-Kqh4z9T6MaYtnD-89jTC43nbBgbWjuCB-Fl-T_ALyGhDvbU2F4vel0NmNPXIHnm0F3hiRwLlUtN206ZAyCURTeJnzRkFUHJlQaFVKbKIqytx6mTmaKlorKjUDFfot6rCoa7I9jhwA-C9xIItfwqVBdi6TyRLIC1Z6j0-mbPSR50uLc1zocDDdyOkFMptsMBJGOuguo5DMwa9mzD2j9dqaTjAWlgX6H0l5JIHm3fzhV1OQNa17RHWfxBNbGxwV1jT81PxGjhYJy1Zs8pA_f5wA-dSBgwlKF2hdB2iOa4n7anLmQKn5k2gX4ViprF0w4jDW6753vAzN_ds0xRGUTV0feCK6RxZ6v8gmELP-Nsy0QXmkZWDoAWrEDjbTHljWMVMmtwjIIGvnwvxVl7nhkUXYK2KF6IwjkBvB3U8lCn7ngQNCFuvB0jjEMR4RNrv2yI84iDfNRBpJoUlbf03_UenYSsL7GR9K0lhtSTvF_443_rCYT7jepLefIDmXfGpo0VTbAimYSNU139fnEU6TadIKMxUUL_tuHYVnlgMGeIdP5ZsyV-s3F2wqVoILKFb-t_torwC6Lf_OCb0l7Ff86NmWNBj0bEmqiTsqG5Zxko7cmSXHUe7JceubH7YEcg2Lv86gjXK22TvkPq8WIGgSqmKh1MrV_4d7YeGVDd7rbjOkF1L_RaWCCzor2pnmaC7I9bCTXZ_hkPaxe_L84zepkXD7ZhinsBPL6AxNCho3khQp1mzkepNhSQ4MXB41CFiNXq3W3hBq18WN0AWR4HJIfvw7CCtr-ursEAnrnBre6eIXC41VlQQ582W7J8zdGFM88K3alwLMdDkx0qrxeyfHwLCWmDwlDSmRtpND=w825-h619-s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620" y="3341032"/>
            <a:ext cx="4165380" cy="312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848" y="2245296"/>
            <a:ext cx="3943772" cy="422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9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800" b="1" dirty="0" smtClean="0"/>
              <a:t>Benedek Elek emlékház</a:t>
            </a:r>
            <a:endParaRPr lang="hu-HU" sz="2800" b="1" dirty="0"/>
          </a:p>
        </p:txBody>
      </p:sp>
      <p:pic>
        <p:nvPicPr>
          <p:cNvPr id="11266" name="Picture 2" descr="https://lh3.googleusercontent.com/DSX2S7enGNotbaAAOBn915hMLk0vhfW2Xxs8LbB7yGGttO69SrVGJuEOWqjBSB-4LtJB0w2zX-G0GYYRQB2Kegh0yCta5uFHGzfTsKmX5eLlWnVmRT-lCPTG_a9mDvPTrUbyxKNoF08HaiLY1edeF_q3kPgGmqU4v5fP8Wk0OSFwa84MWPfdv2yTuXDVIdSXSSBRVqff4KDocZRadhFElga9aY_BXbIdZ8ZkdXT66OWlU0Oy1HxCLMt0mKoSAiG7SU0y6dVKlSqMSWGC_FxFoKNapTvf4Kh29tsZDMA4ewT-i_EWKN0JnAEKXb0HiLe2M8JIlZrnMe9kVL0Qkdd9ItASqx7afoDagmSd4oR_CCg0gHNBK1qS7qxTseI6ggEUpabG0BaAy_bDiRIaifEbIlYFowz7uUKRXgShw84jEDBlKQHN_nJLdK2lY3CEdaUxRH07lGp1Cd_l4eq2ZJMjkhNIa3DsnCDbr3gTz_bbk_SCiCxUlMbHfSiXUBVwjw-3_Chddo8lzAyxH8IMl3IrWBIPpic5-WJzE_RT1GIHupeITUxQMbkgTNdYEcujmiTm2CD46MF9s0qhjeSwLsLFvBmFoRdliMfAzdxUWvbichYlGuK50LLeKindVltOwT9uPG6ZACUewecBu2yH1Ndr7-OXbUwRznq7NTKQHNcDaSttjJ0BU3saeIkiiIKbKEaB-4bgtWstgATf46XbGfVhu9VGn39vZ4dlX0NAfJIBoTx9OvQCgtbXJHy4AzD4MUWxxqQY1OnLid1snPSXGsoKWRmaPbO1xl4exVTlv8gqlR9PWOPeH45QUoQ1r1Pbu9WNJAq7jq1A4udB5pksnZJ_3gfujPlcR-LcFaT1SOr7mQEY3X484j-djIeTYvUxHv9z11Jq2J9gKCmtTs9ljyThT18NDm000GfYSyookQ0Ev6STy33Q=w825-h619-s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46" y="3078622"/>
            <a:ext cx="4490977" cy="320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lh3.googleusercontent.com/o6IUX7nSRQO_M4BCRV7kMJvNVzwmyHDf211svDY3qdR2oJfsB7bn-7nEGskmKgvIHmHlC-SrHxg_5jck-xyGe_U9LoB1xaRRQLdwP7BhPfJnx28a7-SeIYPXW3HIZ3EDCQN8OXcWUpU1E5zDoh5fjRgWUgjuhUPC7S-TA3qRGHeQ_dV9iDDHAIY1iROfw8FN8yBYGr7TnKKWFx5zQhgGLYDXFHSoWIgKK-DzBJEKjMmLKblwNBc2C3z_qtDAsmtXI5rj22YW-OgyQsB0AWXKRNCQd6SLyplsDeKIs0uqFR8-tHyVsii1pjVN-iRWb2BiTdcDwX1L20JKtxZQvzpeBF1JgRCUdZ1pm-gEfSX1bASQv6JZlaP-iGpBUcPoE86gFWV7xBT4tJoH4zFf6cOxWyXJGZkG0aUMibyIw0LEsSrmbc2sH-WqXT4ksqxhxbCyfzr-u4J5hsPISFT8MNGI9mEpizLvcEiuXzsyKWZX5VBwdiaTLaqu_bxumxc4WmSra7LZ9FV6BVm4W0fG8Azj1lb4oDGW7sQ9FUIOCsb_9D8cAJiaXx_s7PesqMXIP3RXqh5-DAETOr88cLm8Q0-sErhPQRa3Ya3xR8rptrUgtOfPhnO3cIEjZTXPfolxNIUjo9Wm8eBqh9W5iaICzaddPsKUiu4yHt_hUXi_PTSO5Sw6UbgCvsUv7k2kbPz6eMZR_VVPdVfoGm42kom2cYkz-qxPgGngf0mOLDeFu7OuyyGaC22LNMyKv8CHYTDwe3YKRC-3RVsNIrSQAx_bTJod_XXRBtoYq-RBT06hZtqQrQ-LI58Y_ne_lTYDwnB_XBO24vP_3ozlqa3WflxZ8ZB5XybMPQgk4Zb3U0fkWzcejQObU64rD_GXri49UtxUJ165ahXC2T4hxtzPsRuMYTwXM2uwSKpfJdEKKFXmWiPTA9wtgDps=w825-h619-s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7" y="3078622"/>
            <a:ext cx="3537935" cy="320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023" y="2222338"/>
            <a:ext cx="3800414" cy="406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1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800" b="1" dirty="0" smtClean="0"/>
              <a:t>4. Nap: Szent Anna tó</a:t>
            </a:r>
            <a:endParaRPr lang="hu-HU" sz="2800" b="1" dirty="0"/>
          </a:p>
        </p:txBody>
      </p:sp>
      <p:pic>
        <p:nvPicPr>
          <p:cNvPr id="12290" name="Picture 2" descr="https://lh3.googleusercontent.com/XFfqUmcH-USf1NwBbQL9uc1i2WrDuuknAmu0dyWJprRuck2U7Y8VGN-rBg6JWROi5AkwF5fS5N2JPLqlikeU9XsECK1BrdaaYyecU-hp3OrAhnTH2EZRfR5fKxgOSohTcQFIXmKJAgVxv2rB_AYRcHnY4HKkMmx3FGZ99gtz3nsrf6WYH73tpOtyTTk_V7ZolH6lToA2INJWv_tOmpTkyZz3OXmzYRRzeA6s6ZgZ0AVE91g33vKhokB0YMd019zOevUai5xiRDEuLx48rG9MCR0PHAqSwykziHBLkS_gNN9xayoq2yYbPA0yCMr7X_LZLbFwLQQ9D3tC6lCaDmyicDMrxEQTtn7Aii_IzmTERMCXdLuGJWf-JZVXPvYSbdSY7fDTcgwjuVXh3kPOLjJ3oU--Bp6b5bO1Oc594Qsb0B7JKHoHkoFWa76hTeIl4lkib7en2uive4SPIIuVPz6i0hOuVdTtp_U1HJmfbhW_OTzjefnlDOqIX3yLAe1eIIODs9e7hNJgqNZpIVLlu7tgqkD0SxrGkdtJiHSVh8xoWy3klUoAlGYK0oy9vbmxxGFsqFConRCQLva-iAu9tUKtiw7CsTw1o4hf8zinnOno9xuZIsRKM_Y5qJMU_ZBARbeIff6QNU9ze5Cuw1ASc3kfMgj8--EVHIftU64ekDkKANpH8iJYqsxfbs7DdNg1yMrOYLjEQlraJrSS4x9cfXqOTYiZS9LirWXPqh2MrgPI-mO5Q-npY5Cp2ZsCx-j8xl476VT00P8-qDvcMVO78JJ856t6N_EO_AXd9VwHiRnhq3C0jzhOxrBsLNHuNAncZye7drbZD34VJQRl-dy4lsaMwjW98Mx7dEmDUyb6YJ_jfa2s45nA6oCJvSECEM4ZTokT4R_oYyqou3NXUi8CSIsIKjXYTXbidv1Rjd0xD1zG2MqeMZTT=w825-h619-s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62" y="3148314"/>
            <a:ext cx="3742642" cy="280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lh3.googleusercontent.com/mQm2-IUQKvkT8OSCpjGeVp-jzS_7awYghB-H-3QaGhgX9j9r3zhIhZERd-VnQvkxgt3bL9yNNd02PoAztr2jfde7X-RwC2YYjbCD06wHvcACTU5MuCjdRGFb4nnbLYAQlvhiWIjcMaiMIcG2D371iK4xWP0Hz9h7oXw1A2tFFB4sTqED9qP4Ce0GUOclFXQdSSVxb5J6ni2AyiUzShxqEVXahVeM-lsylhYv9c9yQSGuKnCCJZlUiDWOlPoNsDSyMHbO7kD4-1OtuwMyKJcsgc6B1lceX5Z8Ry1tu2_OVTYq5URvp84Mo6G3Beg5weyXaNOLajuJgqb0x50Yh5ZJKhyAxDEGqagf8MPribUxNOIqdrJrzbZ89UPXdOCYjTw5khkNs0MyDk_b7EcXwrRbecI-O17i7q8Mj1Muru7kujXgBz1MW57WqYPwrmwK7TqpfdPwh28WQz82yjv18UlSbIKVoHkoGdG4a4Be6ncs1Bjlpc8YoppFTj6cH8raDbvDZYgFjM4QQOd1eDrgBh0x2O1BJ_mWzo3-ijPnsPV3ew_lrf5ASPkR3wpm07YPqvIkciOFrVNmBgvXSIyccav5h9hk48xpe_dc_UYttIx9RKnBjE61Rdw67gSOdqgTxCPSzmyjwYjeUpd2jKrY_HkPHCOsOeAO46LqyrWnrRYuWTWgimBNrZiHmz0jf-q-d4lKnfLVcbCXPLslWjchbDZ-qFrHFVJc625wB9mgBC-5kO_4SaFOK6xslHuU_83_dTag0vfciVrAhWF35CE0pvP8ukv0ABpRgxZ0swxT1IJnloS95stJFra_zjt1fs3jsAh4bQaVkMbs_9pmfNR35GfvvF8i1pqmgTcffsgH2Y5IbdF4TBOskEfv947PcWqrxyX0cpXxyj4Ecxi1db80ctHpFC8zp9cegXiJqH1rgLLUQmYiWq1f=w825-h619-s-no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875" y="3507128"/>
            <a:ext cx="3233563" cy="242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484" y="2963119"/>
            <a:ext cx="4509258" cy="300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9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800" b="1" dirty="0" smtClean="0"/>
              <a:t>Apor lyányok </a:t>
            </a:r>
            <a:r>
              <a:rPr lang="hu-HU" sz="2800" b="1" dirty="0" err="1" smtClean="0"/>
              <a:t>feredője</a:t>
            </a:r>
            <a:endParaRPr lang="hu-HU" sz="2800" b="1" dirty="0"/>
          </a:p>
        </p:txBody>
      </p:sp>
      <p:pic>
        <p:nvPicPr>
          <p:cNvPr id="13314" name="Picture 2" descr="https://lh3.googleusercontent.com/BYI7GTm8IPglBI2oCwbxMRyz04B_Zg_h6PxNiLmr8kSBU48zsPkrNI2AVFYNUYRfDHggt1VszGu6f_on3hBfdieUFnognv0Qo9I5Tlg9xGU3JXNO8hdxm7BeKpBKXVuG0H50KLfWipCsCOaPqFqXF63EiJzS-pCxUEfyqtlI6LNO2yQQNHPZB7QO4wjr6dt8Kl1RIYbHzjpcuT8ceq7arNXB-3XWpASK3540opc_jo8IvuegK6NFl3I0NrfHEEuA2bLWRurdjXQlBj5L9VUNHKi3PkGiKC0IltHVFXXhcYt_VcbluKq_KQ-hhSnhfF8RQ9VYNS7ZYxbF7wialmQ7fQWOtiF4NekTtAda-xamDymLh5zneuBxFIr869Xv14z_kk__4PWWTmXCA519ECW0evrobBXsgmCDfWSpPguDrCganrQNwDd-_BoixGv_mX2tOxvShiDxxFqG1TtpRJHPeBrPKOBE2Q0joJAi1CHk1yE43hgYpTtH3Ws5V5vudPawGUoqK3bIOrg3UhkfmgM3_WAG0mKmB8bjGxqzNRaUzzA-Jq71ozqoq6UwKJya6SNx1xvjSq30UeFipvdvVDDJKkqFiEv5tXy0JZr9SY2tML_PRqX8az76P8s6_-V0ugPAnMXx-IjnCDDkXSaEOxdeQCUGpGNF9tGmN5DLdp51d9c0QvWrmgGPsnAmmimyxQ5obuXQVJWiV6gAiqfyQQjmscHvD7xkGGhE8En5kMX_JDOSv83Y82xvqUfA_RA9R4PdYdeMNNc7KqloQswbs-XM_KCvLY6KZw263G8rgd6fb724Ov5_6lYNQ-UXFlvTSuJzDlGqAbB5el_2eJ-5xe_JsjeKXZIf5dECtu_gmx3_E3CQ-AaL0yLVpZRBy5fxg8tBHKIoropTYaygn-IM1B2A5vBfRYy1zconTomQHgNN7L7TFB1B=w464-h619-s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7" y="1763348"/>
            <a:ext cx="3207280" cy="427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lh3.googleusercontent.com/bSquB38IFM6z-dzDwE677UPZ3Bm8I9mDHSQAAtTx-1-oLNRo5-ZCTMKV_gRwXIlD7bfrRHM8jFhcbhz7DXS3sqbNpDIIsnrROiLhfHCELSjcpc_tcG_-ppuMHNhL0dvL05zGWUVGQAiWdjAohmFU_8xbVS0uUCiKK_Mo9RvpYIhOF3yxJe8i_dzuaZ-uO_mcKLeH15hyVCBmDw1KRqazLvtS62dz2e_uEwGzkrdNCtllnl0HjXhHl170qLPqUtH_hIxhJkLE6OkDF04UnOOYDjB0Xi3dCtn-c6FAgJezS0EpvW7_yISbPrFXnI2bOsasfj_pNlxgmj1nEpx1Qa2QHV-1QeRWD5mJ9m0XtGPFjcngwX4tz8mur8aUW3c9iHI-HMDhQcimQivNRYIgd4vChsVvwUJFcdumJ_KEJQg-6pbIfFdNFly5C_Y9A_vBWBDCWAtw3LbTRvEeKrLKWdj3X_IDNFjApZkq_x2Ot8bDw1trL8EACjacU7hmpbLoJ-Yk2ptNfxfXmRQFLiHiJjx9tFZORmPwuBl9GTTTVn4T07IBA4Pk-G3ugEc07Sh1pKGgXB8zOmhaBZxDnr4gShedERKgjmqg1FoqDuqpiBDEfS4NosgddJ3k33-kjr2sRTonzzsA7p7s2nmIf30ik-QPRTWhtaozyFsxvyYku8xGdwmd2Z_XeKvDlmVqOdTE4VeH9AfQVhrl6vmNDFXjXhB1C2cx6O6cmQAo2lPY3U4bbRLDjfNEEo7MlZmaEq0rASKWjVjGIcZKBdUIeGzc1koQ7NpbC7GKR9wnsnDaiKa37q-bnY1TECs7In3rcazP2wFTWnqargj4wvvfPIl_9qreEm9bU7gwU8ZqIoEBBWxTsV6ThxBar0vgeNDD3Txm_9SPIX7i8kF2U6gX-pr_YXLupIjOzqv6K2fY7kN2ZaDKnwMCznfq=w464-h619-s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049" y="1863524"/>
            <a:ext cx="3186343" cy="425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lh3.googleusercontent.com/RTfh6mYs8INKoNUecwXj_7FP906Jj_-k-2LJLpNuqXuwhF-QxE5CCr5iozwmRVuhP3DvgjeHZTVjEYFd1mmfeDQKsLkqrpFqdtjzdox34xFE1QsL39Nf9uZRtDKtZzsolSCPetIpjQzhFpmSQfRuJtyMW7icT7NZs6C1mrVtwfkq3KZUrpnKPpMvVw1vDMnblgV8Wo1rYFIKyROGanDmIadHmDAHqFlsUYFA27iMBpfx7vZxUTehrq9CL4CVx9rkQMOzMUtte8CzTVtVlR6aejfWNJaQ7a6FdiEay_hKAgi8rLb25fx5iUMx8VFuDlDKFuoWhl3b3PIKhG2hEVydMQzTVO9ssykQVQ6oeYR-iqOqN9On7Fh2BFZ9X7ZsoLvWXJq-vAWjocnKt5jaAnGcCNu_vqIl_GTXiXhu_ldQhuWtKe2W8sbQG-35VLjdLfuE57HL9isDv445HT51M5W5V7-WIKfJox8KDi_9n9fhz3CVdv0mgVyeteU5TYl9pfWfBb1qEX-p90hu4HYieaXThWj2aPiv9L3eF-MATrvoZKiNyOSTuoPY0YpLceQ6pPwjlzW0uJijgVDDLht9BCLspahWaf22TpIFbgiCgFaR_6c0t8dfafGKb2buyIYlx3da4jOdBU2yVxHLELzS7l6ayi5yAtZU1NcDwtHUN-v1oG5DOMrH_KI333znRrgjQ0U6pWva58XbCwjh_pk9s051ztbovl3LypOHMMDrdtyyetVuS4t7TLIP5iJyo4-8PKL2A5nkjr_uc28wfaK0AOXvHGn_lq3I3Qx0I9lPk-Sv6m0PV7E5h6Rgz6fMN6pRqd6MzVxjVTIGAptP22ygm4mLdZ5NhO-WnGJm0GhjG13-Ivih7s0ELHeO9KV9hhGBXVB24Ro6jbBOQGywr-1944HHwMvi3zl0NMjx4uHFvEPQKFzSBuAa=w825-h619-s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516" y="1967696"/>
            <a:ext cx="5526533" cy="414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54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800" b="1" dirty="0" smtClean="0"/>
              <a:t>Indulunk!</a:t>
            </a:r>
            <a:br>
              <a:rPr lang="hu-HU" sz="2800" b="1" dirty="0" smtClean="0"/>
            </a:br>
            <a:r>
              <a:rPr lang="hu-HU" sz="2800" b="1" dirty="0" smtClean="0"/>
              <a:t>1. NAP</a:t>
            </a:r>
            <a:endParaRPr lang="hu-HU" sz="28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50039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Kézdivásárhely, Gábor Áron, Székelymúzeum</a:t>
            </a:r>
            <a:endParaRPr lang="hu-HU" dirty="0"/>
          </a:p>
        </p:txBody>
      </p:sp>
      <p:pic>
        <p:nvPicPr>
          <p:cNvPr id="2050" name="Picture 2" descr="https://lh3.googleusercontent.com/4cDMFSAdmf54pdcjV2lfvxhweQz4t7gNPZOmUbVpxQupQRWXdiNFBSB2BsMkueeDrbEPzuuhYa4aRogJQYP5Vq-KDCoeND1bua1qycRzvvsBjYzfmjljYNCATUmi1RL2VbZwzDvOMHn9LkTOiFm97j5DLxXF8npu5eUW9mz9dsFuU1UrkNorB_DdXQ7FF_dAxZOFn8ZNbEOJG_UYCEkvBy32W2rHXxwvDc5CD8HLybMW54gfR4qAInWCqh8tIUYHJ9pI3KYfGPXfnL4t36FfhXEE97qanKXsszl9by0nwa_Bm8TXPG8Z0kp2Eit_3rpZkCAfkngMLxrJnnp8Evys04QIqTlxJic_34Mq1t88H0jYfQWCddW3hjTbIbfx4k_CCG0DcMqeRF2VAszpbVgIFF6N4ittd0hlpSkFWIQMF6AlKzYcIkZE54Rp4TlVzYaVRFv44oEqlB9HsaKLAGlrvXIyU8JVrrQaa0lzAzuQKHjjXgD3q_uiFZWNIT11JSzzbB0m8KlXCBV7Y8ibGA7cJz0LFtZwXhx3YhKjmfBjLUmYRrn0nxprdJSzJtV69QFkqjDNy71TGuIyy50Q5ufz-NGjaNqw4e2j-_XJOJ6Tkb3kzHiAAR0BaODSt9wowh6cLsQOkFN59NwHqXKjCYN9FwuCGCxwS0ae7AlSAmvbQz08E2G9cZgJpsIbjsDAUKPE-qzhcDAJEfJGM2sj2qZNwouV5l2N_I-nFLZlcYeGOW4XswS-4kl-psicLlEsOFTYYloibWcRhiXRVSaYQ62hJp0_pZuzKlMOMiOe8QFzHN-0g6YDXCg6OPXilZZshq8643CttoKOZySWijUkge5L2aaxQJt9WVaDMMWJPROhOpTZiOyxdKhlcMQ14of5lurI7HBSn1GKDqxL79qQnL2H8qug2NJqm1tC79s-e-rJyBg7hW-C=w464-h619-s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12" y="1886445"/>
            <a:ext cx="326174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QZoOjTpUUAg7b_j1UJHamQ0vjcHRrz26hO6BbOzai_lyDIO6Ye35AcUzfen_F8aY13DFIGFC7HXF01UqaYhdoH7j61511sXHgpG5DatmzxVaLZvJPoogk58yTmox3izHgQHHG7KC1lPr6q48TGdnweLkPeTI6AtFeHDX08lGSRGzApLEEIg_TCC7Jz-jIpYIObV6vkQXB_myEsccnwHK6IjCtgh1JQ4IOBSh2sKufap5TbQMi7FjNA2-JZC-pbjz2YpLSeW_XaQutCAViKNltjtXw1LdxcQJAc15ReYy1TRWcpfFk114EPpJ2yn3azDD_g9l16E96z-4TQF14f7x8Fw3yXns6GfZXRWs_nQ91S6dfdWZUhwPGfN5LBbCfp_4krqe52Fhz33jj1O0EHKGjr5gQPl5BM71gFKSraYrYDo5W3cXjr385nUIVkWaDVXrevKp3OwTQXF6iiv_WcraunpHBV4A0GM6ESpytGUX3yn83RcBnauSK3s0Gc3xpzrWLy10F2pE4opuEfyG1d4yCnvJ-Pj3Oc9i3g5uYwrm-kAP2oRv6JVMxuqslRpW1mtM2L6XIsNCzr71kgfTutMxwN53rGoUt0c2o5DIh6iCRKUl9ZLWybwGpdmb3Lkae_QZNPqz-X9B9RbdayYYNJRIRGJYVj-PV5W6BRy79hKsFjsjJ6GE17il60aLdXUYfrrBBqvZ4igW_S9Sk2zXOMpcWgM2Ef6wWZSDDBx7WP3O1MSubhwIobuvOh9NiSn4g77TmqkLy1bADoYeHG3LCv6zTSujIk8noRlsSBbwuYoGZU8aINwRczR7pkfyniu9hznvx5Wn4fZs7uNRfLlxzpH5CgPkxADr1-OTn3HnI8pp402SFPRH024Ym-iwiuJqF788-HVKnrdYjyHVdanT7yT7ZQ7v5SVIN5QaIQzuyXANeXBR1aSa=w825-h619-s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458" y="2651512"/>
            <a:ext cx="4849212" cy="363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h3.googleusercontent.com/EFkphcO9LnxzrBswh44lKeflo2Nprym_sSm9iaLs4bpwR90cJPLn_lxTKazXcIR6iuBqeNUjOcoCJmdyMAY_KA0P1cf4StYb53oNtQVVapC3OMKhOLwES0o4gOsRhL7DNCk4n9dd_DVow9nQOCA-sOGymRkC698FQK91mZOER33JLA2vYok-yZMJX6KdGgd8q4_O3ZCZs5sFqDXWW8xWCedqQQAV1P5ySYUvhGQgdWUm8Xq2MCkHl2uR3CxghJnqtXQ6AOdC5YPXGF5yWC1U3vS_KgY_5ewFqrQWJ1B_sMg0f8r-d-tCqPuz9WG0obU_2uTZqhrwat-1EAbtkdp5KDpcrdBJVZ9YN_U1H3nn0RclX9DbIQqv2Vms8qotk9Qlvi3QhohndXhLa1b7U3KVNcTfet4MAffjaiC0nPM88wCggeXGwE45brHauSDZTdPe_fVHhjQ-DU8L_POiCq4DGjg6tdSggCiqvC8hUNDInGo-6mhfTAGX11GkQ7fjrkryV2kj_CR0sRfx5NFyKdkYO--nHaYHoJJLJWW5l6lawheOYejMyskFoRgtu_v6PwepuT2S4oDoNsR8McZmXYzaGInT-0V_tFoj0n8xOrVryyDws2uvZ-hzAJsz_cFqTrB_bfw-LOKIkRkOnOfRktDakamvfzUG5TrS6gTfj7jYcqoM3VnQlpav0XLm_3y0TKmajO8DPOfLxS2QdCZxLGuuy4PI-io9eyA_3saRluwMTNThNseZiLUSyzyfUE9mQ8lsuJqJF8QJiZIN_DEZXFHf4mIrpMENHnmQ0wpXq4zuvQOlM9lisfe6ynUCF18mdcD6-Rcki_zPqEFAinJv44EIgc9tDXetyBgmnboM-NtBFvsjdGSg1znXuk9CZKM0QfUP-epQP5M2flad0LmvkGKi7Ng_ygkXEJGFz-4FVHqAR5kyskic=w464-h619-s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670" y="1893411"/>
            <a:ext cx="3369145" cy="449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63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800" b="1" dirty="0" smtClean="0"/>
              <a:t>Haszmann Pál Gyűjtemény </a:t>
            </a:r>
            <a:r>
              <a:rPr lang="hu-HU" sz="2800" b="1" dirty="0" err="1" smtClean="0"/>
              <a:t>Csernáton</a:t>
            </a:r>
            <a:endParaRPr lang="hu-HU" sz="2800" b="1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3" y="3159889"/>
            <a:ext cx="3567751" cy="2676895"/>
          </a:xfrm>
          <a:prstGeom prst="rect">
            <a:avLst/>
          </a:prstGeom>
        </p:spPr>
      </p:pic>
      <p:pic>
        <p:nvPicPr>
          <p:cNvPr id="3082" name="Picture 10" descr="https://lh3.googleusercontent.com/r904DT2Tqjk2x0D8j_oBsoLK74j_dIak3vOuci1o456MmN2sCq7Xrcwt75EaDka4kp1a1PdRLA1bPVA8jdXDGgYckziQb6sLd9h35DOUxq1K3yfZdry3tJU_pq7q4ZSpmIpz4a84FZn1P3LfXN4JWpa9xN5LYDqUzW-dlpz9M1FweGH8rH04JqrvYZaYnXHrcLydvvdDvADLtLEqOy-b5wG2B72IYE4f_Zx8W-g73vELSTWNCjJ7LP5HIhI-KBFnPJ1pzhEZX9GDKTwwhAIIAVrcApH6uO8IzeaJDFqcaAap9-qzvKBTxYw6VwZXJ8GKiQ5YqZya_mH9cSnXrDhGB8Qdzy5lBRdwMR-A6l6DbmhOQ83j2IjAB0knSr0ETC9kJPYshom53nFrZP6la8MayY2h7JKn2NfTJk6LqdzDfBuLPuLXiwPjmIsGKf79Aad9kbrPz44as6TUQ5znRk9rRt1tgLE2leIEttjjmQd440ZXMYNiYdhgEyMlulM2q5oE-UdMaqjHMYlYB-EEUSmVzVy2opc09Aj0YXNSkWwPZqv8LQu0-e8WhdquBWaS8iNdTdtvMCGQtdxBhxB2Q9jH0qhj0AjKqgXYO8tQnrevuApADpUzcKWtCIJD0j3knkQZVsNd-UKL_a3x-wvaJnrTCIg6pqYfYaJer_bv1a_mDVpu6B2o5CUCatplGmWiDJJv-pwHLjch3IT0N1qXziYdYQXc3RgjDYdAHbMsB3i_rIdz8tJC4ZsIvGIo2b7vD04vPK_Q2t3IuZeUjfWgxmHMvVb3R5dtiSk8a4iHOaS4bXcI9v8wN3rhPLYnS1qnqBlwdpnKN2jhpAy3mJYqv8Ty9rsKneycROfi38-s1BS1AMCWobNFLDu-zZXP0JyZcZqPs1M4NN4lHOH35bfClNkitmw5-WcnNQaF9zLihAhXS_D72Drt=w825-h619-s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464" y="2326510"/>
            <a:ext cx="4678474" cy="351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lh3.googleusercontent.com/sqzquGV6jTXlR8AFt1E9xgHLFpqvUBUQH5NGgppqKCFdByMCoI0FBCGlsPd8sgv0uOnZBvgyra4z-I8iM2F7BYimG2f67RpMp8uXiiT8M3TMTSda1mmxXIs-yGz2Qov9KejSP9Ol8sdW6uhr1KZSegWMfNIfopnOv24Fa5xqttEw7gl2OxIcXQOMxN091CEJVD2TX-nqsekNE9uXQNUcBjW5gnv8ZeZd9S4AnMrEelxrgwyq3F9ahHP6UQyoSCwJpgBj9-gWP0jakM_SGFS1Wh6VUa_0C1NcoVZkTI1Yh21Eu3roMvvwRojgICEPvzUDu_TSPkA_mdB7y002SbzR2esPkxbUXUBQrVyuGYk7iJeEkdXLF0MkAZcEY5Vac2A5Nfeq7xncpEy33KOqNPbarXYLHYjiFC8xESltPlCzjwEl3Dx5tftZwhLDsm1FG9sZvs8deni1p8IbQGKGKa7fxmpfdGK0mu7KkUgpOmprqGsHkQ_FN-0tKy535EkuFhQYh6gHzlnd_3u_20Jz9wRRnd1YPnmr5nNV9sj16wOgLokhJdVLoEE1s2IeSTkjpviokQu8Xk-us5-7seSYWP7R3g04rZ8v08amEl2mBA9oaA2b2QNF7l22dTXxboAq4ghl5VD25dIxT30qsNR65O8FeygwHq123dut6EtNGeeNkNgqvzhA6Tg5OQFcI2WuzwzQRA4pBJKFNmsYwAcJxk2nso24qobDkSLlRMrkSHlAu8CUGhlkn2nSBsorK_IqU0RZUznX9ua_Nw3gQTSfPT8GehWuaXgQrVSxxjiBgXqdqJMsafl9OTRMmrl6Ot075tEgbASc562x7LZI_mGXLZtvJQGCbCYN2UJ3UdUuW_byZLK-oF-2B5Cl3bPYc93a_DURHMiY-1mHCTHsDx1iKK7qlUqIpWbh8DZ8m9q_rB3tOKE_2zii=w825-h619-s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8" y="2888796"/>
            <a:ext cx="3929062" cy="294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4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800" b="1" dirty="0" smtClean="0"/>
              <a:t>Korond, fazekasság</a:t>
            </a:r>
            <a:endParaRPr lang="hu-HU" sz="2800" b="1" dirty="0"/>
          </a:p>
        </p:txBody>
      </p:sp>
      <p:pic>
        <p:nvPicPr>
          <p:cNvPr id="4098" name="Picture 2" descr="https://lh3.googleusercontent.com/syIxV18U33wWX5YBH7ysAK0-IuzE4cDk76ltfYk9E8qjrP6tXUbEDkABMyigeBRTPS6F2dNRFE92Pjz2Ay6siudwA-G0E1gDc-trSuljpkc5psKsvp9xqLfl_RJs-z5SrtW3KNHQKkNDKZUAvWS-NNeteRKYgpxaSLwmLogNQG-yGWLqeXOonvfxV36hoTZXQQCbwsutQaocQ7OTFkj3Z9Vnrr0Yl4xgofz-WkS65wiSZd4Z7PC_EqcUEwtOk8iVzomro4nL5qewog2pv5jtNWOlNMrQPRMpCW2HS5U8WfvYXbWGY46BFM_a99F577SNqqr4_f5tMoUQFnhKI2HGuZpeP1S9vexPqxgSiQAMPlytztTWemlLPGoeM7dKnk-g9f5o9pweqangIz8zqNf160dGlh-AmwV01FXZu3hm9u2UtDEjR2rO33bSAUTRZeNf_ccZJp3BtkhtvKXWowolk8nfecuw8JWCzFl4SPgtyqn1J8sd1FN54iJU94cA5SAYIV2EMjL4tprJyghrSAV2KWxfltp3u34lPeAvO2R-zFh9b4dYb7ER3dx5e4g5ZBHlrzaATsdv3PqnWuMj7ULLbjpM_9lgeHm9ZuTIVtD0ERBRfjA3UN6ZTo-IzgRCWaZY_8RTxiP70JT2CNJWVxXZMOsE60skQD_HPGfZz1ra4KEvaBAZKxZehGXOl8QI5mH7R6yOM9aVZ9pNEJq2FjCo5ps_Ifjr0LhBvJYscWagDoG7uHssj-fZxglOguX7O4NqzcKWPNQ2qdtKtMTtpvWD5iZ_6QoR71lOarae5rgZDYw6nbNuRUUjAkx6V7uMoghP-GE7MmIhvCq752nrRKvDjUEk8QlkP2NX77mSFqLV-OIQGQ1VghrISqDjx5a_cyEj6ExFB6e9BPQmiZvqicXFyzS5OPaU2GoUA_OgfQ14MgOHWVi4=w464-h619-s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14" y="2314937"/>
            <a:ext cx="2793811" cy="372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lh3.googleusercontent.com/4ZZECF40_xN0VnXzoSqyJyDQRMsrmojBGU2ItFR1ZTYmdOhN0HecEzWVcvF9V6gxvQ-jyruynJdHKJWVcaXO0LLbviVj7YZR48pzb3M0LPvnRvDgjsQJoW5cw4fjFdqaLZYnaycxjU5Pd_pkboq704MhFMX14YZ7SVIs73gfKDwGQ1OqcSdk6GMm_Cx1v8C-stOSwGJu1a5ee9LFCwRkXSlwop1onucQgQiJ0OVjxgBKaOEAFz6eYXNigwIyUnLFiS5y4xF4ybYnydYt2XsML_bO8vLwycMRsDahZ7qeUBZlhVRssJmgWUG6EwYHCdFMGmjWkK_ouJP7uUiGgmjXgR_5yV0eeELlAkfVbb2XFgKztw-r8zFgHHoPgd0ytvuI3JlhtV4-8Db3wfi3UqLN8P-QQWWFKK_fXo55pfOa5c7KJGK6KQ_7KCZspYbUo4G2fNDIkDYKTpK8vZzkQt3JjDAgUNbWd1cIpiTfYTKUgbvEQ2z6YIO4Gd7iBwlP-cYSefJGgkfRsGHRkR-iomwg9H6ak1_F1OaaPdPXMwIC4erwQO9iCyL7awnfTbx69bT4Qm0Hq_ReTS3BYenu0mR6bMm7b-bLc7QlpSmLD2qFUYrM5tYrXVMrPIKheSkM4VncPC5khoMA9d69UfkX4VaKU3GBVoPgAIHr8sDzPX3h_1LOdsMYq2AgKCxVk0ksvPDtQANTW-VIrdUqk68mbogWNGP5bmRMXDKRfVvTY5RIvHGBnMaaed8L9MaqE1pUZvZ7bes-G8X4UL5Z5-p9mxw9UDac56l8QROrSEtS-RO4jzYmaG81nK11OWZmE1DFsjv6ijRT8ZjqZtN3LAZGyjjmts3Q84ETHw_RJ6lQNdAwMpNvNmoZjvKbLz1nOfxA8S3Aqp7NG5HCWpt8dzAnmSXqq5iRsd-2qLt-86rvSpbHiJFbBzdn=w825-h619-s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647" y="3055691"/>
            <a:ext cx="3980171" cy="298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orond - Travel to Transylvan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483" y="3818923"/>
            <a:ext cx="5194164" cy="222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13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800" b="1" dirty="0" smtClean="0"/>
              <a:t>Parajdi sóbánya</a:t>
            </a:r>
            <a:endParaRPr lang="hu-HU" sz="2800" b="1" dirty="0"/>
          </a:p>
        </p:txBody>
      </p:sp>
      <p:pic>
        <p:nvPicPr>
          <p:cNvPr id="5122" name="Picture 2" descr="https://lh3.googleusercontent.com/jmpzXaTG7iYvqagw7bdGcCRFq899NMtHvaVhalJWPvgdC9941Pn4Q4ZJRDvjN2L3mXswg53AoCRwWt36EHK80LgBpjY-FTXTT5Fa0LIiBEOCWurN05ampg81HIw2sHuqqim6uYYhw5pREAwmk3DO84yG1NUtXWxA0eEGPbjqsC2GownRV-FF663ELfqOJKyN4ht-XbEdWguYqoVbxvij1zUh6KeufnKzzedc-V8e-c_ZcwUBCn4PlJT2Q-qkwqD27gOlm7RMP_6GwEkoDqU63APvbPpGCr25avIRYIWxLBTgFX8AHNvwry-7yCQfVUfI9REKWPtZ5C5-ROUOXNHqllv0thCn02a8t2djnMRue044MGywpIoObc67yVsOWDLOyh__TInPseUEvO5SU6il5-3UBBJ9C_avaOQKNOd9g60uDjBEqCZqp1jkOIVERrbUv1Z-Zsyvf9ZBivWEISYotY_YuxeG8imvNuLg49NJv0pDIINRenFTc2Yu16iur4PnBjq5hSu8S443WVxe6zUeyxdQsSiwVSlJgQ-0VgdVSqKeGDnYDnFrLZqcMYrML6delwOgZdwFkkYhXaHgBNoA0p_9IqyQNaJSVrMw1nucjwV_nA7813rJEjgTMZagjo8VQ2b39VNzAYhgYQ0GXqF_gS9t3SCJwM5rxDuWb7L-OSBHu1_PVzlzCjLWOrLWzKo4OwYtMGWZ6Xty7DuviWZPnKRuFDpfNvgJcIVA3ksD_BG8G6vGLWntqxsIkSRnXFHPcC9ScDrFMwrhI3WsJUUDccQ28j3F50lZ5cU13_wteY711bVDX7BiqlVZKlQwM9gtwBLb9_-khQT7WEk4bs9PG9HEIlCKBWMmxuZD-e5p4qJ1AN_bQuX3FY50HdBm1043uUuFBdD4Tfv8HqeUsiz41lkMZ_dUDusNrfyeACgn9VMigKQk=w825-h619-s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547" y="2124480"/>
            <a:ext cx="5078935" cy="381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lh3.googleusercontent.com/I4zJKprt498wHUY2eM0iA-69DYPboBf6lDe9JrfpQeBjxXdNLAsUZUDUMxztcFIOBPEws7uW0JKMEoFWtPHCyY8bLwVboQvr7-4m6NaSQFk9Nhho5425NLR5vzZk8okywi351awxWbNzW5abjdJiCcV9AWKKSy-P_C8TO5uYz4zyZ62v_wIA4ILgTlYVZawJFo9N7kqzb0Ohm4PaUG4cskFgPKjWUJmU9Yo-aBtshluOrIUfU6EEBPJ96mTbdHl_ETH8hkGouvNb3d_k7Wq2t_6FViyoXkxZRdgzmL2WOfH8ZTArGqsfv9AzYt9o24OdldtC6FYRG0wDNn7tvVHeqMkcu6g6KE5weuRv3oZ2Lk3F6TqlQ52Qkz7Z-2jDqi5hbwLQjuD7xSmRHyOURCgXLPMtmxriqbFaUc4RvU7RNVMQiQoMsXlOwBB-soIOGjD2ZhrbTAFVs8i9LlcTYaPkeVdFtFSjR2HZygeR0f5vmk_Ca2-Rz2xfYUrNU7e2ToQIbgPQxKk8RjYENAkn1yCPQZOXZLUwnBh8g0vgTUud_2VwF-dS1pQfQqI2E28zeY1YpR5ao4RzZWj9-uOQZ8IWN8huK4nT6cOZV99fT21hZkajSNA8DeldXKSZn1az9gAJJQ-X8r7znfn4cqPXeVVpAPbm5E1WYKjLXxJEPESv4pq2K1MHsgKhINIf0EemaZJPFaGKFu_5MT1LOk1Dp_Ivf87y-7u7aWEnGiIhELc_S7iudhpoE9MR19dTC9hZViH1XCIUwii-hRzMEI0ZrGtaD2zYF4d-TkyhmpwwRnLM_xtGhClOFwphvGIRLJAkw8CR7sansxrH_EnD49SrbNhJRg4egaSJ42Fc__8wnCDFbDruT7WmnLRgSn3bnekhjD46DCtOlHAXD2PuEIERrMnotfUZKeyM_inpZ1al55CKY-yJE-4U=w464-h619-s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126" y="2124480"/>
            <a:ext cx="2873706" cy="383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lh3.googleusercontent.com/0GEMT6c_XX21uDOF_KJ1eRope3avsQ_dCfeVaYZx8iLqMA2O5Hkxbs8jEZA2_ZimdTvTEoNnjlHtqa1mj98EU_6tMsF6OG090OJ6zr7oqg5iBSYwSXEM0PcApGMJyRe6kWsUuL6ZbdTJOS7NdHb33t_PdJD0KvQ7hUOD0x9M-yQ6qehpCKVPjcenOwnbtl_Q_t69r3ahKE0KpNAS5N7xircCoHjwgEz76v130jBEgLBmyN_Bb_FCoAqD_-6Sf0dACKYvGy4TOpzC9ZD_3zj1VLZwxHIc19d-LKvOfoPEmFhXy-Oaofu7WflLWK3YfewWGs2BRcBncBFzlC64Lb2RZ3BIB83wxiTCEIp4eFwefzBQZqRUoXq9jgOyvCmQI2zUSRLx9OoA2saSkbkehj_VU6HVD0vwUbZ7Z56l5N0WSFN0ADa5By3PA8Ad6lYVchCkvZx4KEbq9dRXXqiknM9Q5wgxscabJ2X_icYUeXvRxMit817MRPHEbhohbLRFWoKcvmZIwiTtQa-vkQ2Y2Y2zgXaXYWq6XcIEedzfsR_gr0OdLOisnANXUS_lJtttW8WnpbORUQ6RttnwNu3xTzSXb2PWHS7e3ryar-arIhAHQ3317zHoLbXZFTDbIRWuml1ObX8o9dp1VBDeIQbUZq49d0ZRHgsVMei9HDiDXrFd8MrjdWvvZJVLeASjdlQu-6dorwTSV9_7rnz4xVQRyHkbIGy2HhnvQypT0qonjiiZ-hZPyzjEBpq3faseREUiAjfB8uSlXNd9u5ho0C7AACDjCf3DSAsDrPqxMZO-D9pA4oxVdYm9WZaKnaJrKk6y5frxRzLBYSUcUJc2enFMtMqUVCsrL8y3OkYLdDQfLxejEECHgO8vKPQtijtrAa9osqjL3oRBmaFzd5aAaoo9EI8DiOwrY2pRqIJ2EE9XffSgspdP0m4j=w464-h619-s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97" y="2124480"/>
            <a:ext cx="2873707" cy="383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51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lh3.googleusercontent.com/LxbOT2YYFl3L2NyH4BixnEeTJ7GB7EtUhlp68ryYy0vHRHFZKN73IbZKalMqWApVy1at9h3aHVyZi0tni8PGWDc3YprwpOcf8sch7OhaJdpLLvSwUpr9r4FQgaQ9i49O8WP8Ic2HJb80DDQc7L3V08yJI9E_7uZXhKI6yHTp8zWqqxpkee-0oyyik3Cj4-QPct-LISkQPdjwdT8GmsVDhsIX7bJmgXdhPuZCwQMfnKU06ADC6loHCTSmZKkKmapv7bWQh0IjJWuH18ffefwUPy54tbgsXJFQEfixfDkiDLIcZSnoTAC_gZUSwIYTWlXKRZ97np-MZmTQVhFDLQ2GzKdduUxzNNgf6xc6ko-SGO5Wtx68-mnagrzEkxi3sM9bXN_yQNVIG4sVmkm6gfmGuKSrIpZQZj2f4im6Gwv64cmtsTPMQ6xAU5qTQWSm60fQAMiFZZA0ht9eKN4fp_TxuS1CbqZMzHsWB887ebC8fxobjXlXHc8yzStDGP4zKtWgvAqJCN8yFkhhtxGdd6g3cPAuTuSR4F9X7t9ntVIFIE0j0aWJ7rnsH0RFcjzNhd_Wl33IQdGnr9deoV8LgdDLVlf3y7xbDq_ZUjtncYIsr5cX0h9DkhQ-vPiepmeUEbFsAuQecGnKBUrdze_0hg1Z2w4OvFOEW8tRY0XobEwV9hJ7uyE5yRZvPZTJ0RZYK89jtdKRLtpRkMLCMGCh7ioq2rf3n-1cIgsGgtynDdEu19KZjEWBkWd0D5kPWptfeeoFDpaNxqu_XIXga8KlZIAuKVuJsZafjCmFKKrNy-KFo5gmbFMWCrEHsYl1F4m2kVx903Ee39XSjw3uzd5Gu8zs4RUr044KoD-i2qrgd7cKDfmWr4RnYXo67Npt4NWPyROx_3im6_TM0LETs1rVBX7EvWQV7QHYorEs5oFMyfTRsrpCat_k=w825-h619-s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96" y="-2845255"/>
            <a:ext cx="12191999" cy="980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352081" y="1655180"/>
            <a:ext cx="73383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dirty="0" smtClean="0"/>
              <a:t>Búcsúzunk Erdély, Viszontlátásra!</a:t>
            </a:r>
            <a:endParaRPr lang="hu-HU" sz="6000" dirty="0"/>
          </a:p>
        </p:txBody>
      </p:sp>
    </p:spTree>
    <p:extLst>
      <p:ext uri="{BB962C8B-B14F-4D97-AF65-F5344CB8AC3E}">
        <p14:creationId xmlns:p14="http://schemas.microsoft.com/office/powerpoint/2010/main" val="49489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Királyhágó</a:t>
            </a:r>
            <a:endParaRPr lang="hu-HU" dirty="0"/>
          </a:p>
        </p:txBody>
      </p:sp>
      <p:pic>
        <p:nvPicPr>
          <p:cNvPr id="1026" name="Picture 2" descr="https://lh3.googleusercontent.com/jsH7zyEa2TqlH8IMbhWhO8e1ggegKQAUpwQKoHKhMKL3IrQ6eudlukkLWA0vBxqALPtUpCAmsFKKZGIAd4lTphZ333ee4ICqLC3EjrDdwoAhqeEhBeURg36vnzso4qTB4nqtzZqI-tQZFlcCw0fLW7kLXCDfH-DPteMd3SvA8udND-isjvP28CgFiZYLQh5vbYVakJBPwyiM_i96Q9mhWSKnnCaEM1pf64t039TFlBNcKXBf4K4qvzcWqwXkS41a21I8P9_b0muVCgMA4ZTV5DiRduJJWB6VgXXdB-jcfEhDK_PPIT_CZe6i-tXP_D-xfZ0Ofl8wuqF39Q-AunGGbFM2X82ixIxkvHaMc2GcEFE37Q5CCNxB8UGX-qbeV0-c7oJ75XjEmnVw4nGjAL0iMd7tiaiL6PALvN8GaD4zEM3zuifpmqH2b4c-C8ja1YEg5aCX-A8-xaoqlNk_FsOwUa-rEfUWts8es8eTtcROkYJCtMhCgDWb2t-i919YT7P7IP5n9SxUfIkcZl1AHKAyBSf0uTkpkKwCNy8hmUgQFi1ZTLdIcYLf78G-C8YWnxPDE0M6GRhCH8uLJlFF1fMVeuC09fY7BAfF-wkaou2P1iSjnwfk-R6izn0v4W4Og0xz0iXshsVeWcF7R5SVNizJUNHknmCrhi_z7wu3tssImjrELuKezhdc-725dr1C6eORjoIJ7neNcjgjUr4l9prJpS1CKoZmEHjK2YD_RZ-bKQtvmcX_Vx1XvXmdHYsDSv5Xosee8z8vx8_a6VddiHVmVg-lF3SI5_02P9_zXBU_hnQ3ULk99SW1UL_CkDx6GJ4irX2VYzSNrfnvig5eHDjRaJ49Ujo-gRmRYJTD1PhdED7Y7S_BMHDYAKolXCBeGN0jA8NEWAOL-1GuZT20-2rh-BPx9BvCXkLUClb6hefOqQoyD8Fe=w757-h568-s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70" y="1945332"/>
            <a:ext cx="579923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lh3.googleusercontent.com/fVoLhgeKyPPxiwARyqwT6kv9131VfKY1Nt4YoY7OJiLLIoiebdW8igEzsqsOKbwGLsOAHxrK7jZigqMAjjwI_XG5abGwd_DstASuYpS8q7SUaICevy1CTMY1iD_qHaP9DHZlSwDu8ji_hykRIHAJzccbhs_90IHdio_2-mRGk5ZPt-uid05srO9neOyS_MzcTzaORMtuYeIAExX0iQUNRUsPDxKj97saGM0pQW7XTQ-xz6HURs4rIDBc5OYauct00Khm1xBjmNtgc1tPjNsD3Knc8BmybxP1ojvqYaF40FcksheW2lVKmik-4_T0s-xvfZrlyTQUC6-t2zV8DMqLt-mlb__-Mqx1L3t7QCUneO6TEWaWNVZcLqn-3tB0Z_P8zblSoRVmV-j1J2iLNwXOtKyVLiRINrmHt0THul5OjF9o7JtqliV-Tq6e-QvwQapdJLfJz3yjVvMiex5s57f8jhWM-LCHrHvm1W2BWJf7qmlWt0Lc0kscj6LjQ7dEG2eUU4Bd28uS3XkuGnjXzreGiekWfFEBixRfQdFessRT21i_1g0R0qhy-DijnbZL0ViSmPrhGuQV-788CKiq7R5smzZMf66LWFuN0WEYwa2IM2em9ZPVEr1A2H_kmH88qI_Fw73Tmth6iFbTFMQS-tPHil4Yjl1u-ieNGeDSGxZyMbU01LygRkXHA6VJjbLk16DYBiLeJJjmFaD_fAWjV2ObeE3vmnnmlZxZJC6Kw4tQadlPfF0DkBEmg3ciztGkSU3NAu5P6Cpyt4ggw2-N1Uu6HoCDwAVeB27zfuvUNic0Gz_w7U5UXzbetDBXPufGN6U-4ixJg3wOZ1TsmuBx9yHd0dDqZtkiDCtXkpkfAYzxGXovfEjBvmcu8QCmOaplN0qPfYOxBnEIFbVc9f9zCqmtB4qFn6wQfpMhcOSWMe6OhplvOWw5=w749-h562-s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132" y="1945332"/>
            <a:ext cx="579920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62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Bánffyhunyad</a:t>
            </a:r>
            <a:br>
              <a:rPr lang="hu-HU" dirty="0" smtClean="0"/>
            </a:br>
            <a:r>
              <a:rPr lang="hu-HU" dirty="0" smtClean="0"/>
              <a:t>/Gábor cigányok palotái/</a:t>
            </a:r>
            <a:endParaRPr lang="hu-HU" dirty="0"/>
          </a:p>
        </p:txBody>
      </p:sp>
      <p:pic>
        <p:nvPicPr>
          <p:cNvPr id="3076" name="Picture 4" descr="https://lh3.googleusercontent.com/mcr1cWp3_PUN_73vALb6040hVsQKqWmyYOGHDkyKcYCTtgNFWjW7xjv-vDOAQD2zZtJizQDVj7FCdamQ7_lVijVi7PiicAipaS2QKHKbASEXKDdu-Cnyehk4ObTks5iszAYqpYktAkxIySSsV2OiA1OmJgpCWRsRCOKj75CnmRgK-FfqQZlCQ3KzLLV43BNewxud2EGWSEc1Se9h6MWSaxjoZSE_WWB_Gx3qqLgellhFU6yBwJl7Q3_GzfJhYWjMxJ5I2e9HtKH5u0Aw4sCu8mL2K-s8W3_IaXrMv7TCpGuz7zz2qCDIVeONgkbcu__c0lMN7CbYpWPKzAN5kq3P0svcjESe5SNyHD85Q1X1cOVfEn6OSMJvgDmMuBgNUOUyxd7oO24q2xQH8ghTLQg_iR9uu0gCiTjhyPAZ1oWny9tu2JXrpx-JEOHcg2hppliNgHPPkXhHwpVszCL2zI3xzhfOdEf4e3X-yEaXwB_fW4MsX5roRSFSK3l2OkbevyFnMsHE2PR0-av60DnAz20lhkEePCeRX0zxKpoTe_ZJ-uX7urEUIfM6HDRsyGwCzgCtmNcoVCRxkT9_2tHGPTInb1TZ9t3mzSMwTQQzgr9s4FWR2fUjT--Wy2EhVTnCbzbyP08OhYaw4dXaUf32n8Lcxoc9PHUhkxRn1LkaNzWdkgLGlAjTkWESUyGQ66oHMZn4K3vouXOkFVkDrvbyAUk8qpgn-LOHhXLAPKAxVhvahQOR3T-3YR9i9lnZXNjXvA7uU0k12T5u02Xlm9Qu03xTuq1S4_YTyFUrm_b3UCTxClqO_O18VqGT2PL83NyfZPth43QGVlBdYtzTebFSGtiSHyaI3gvUO1nFPgpS4kbp4_8EPfuZU4m-c0Zl1uG4vTzZmh692HsH5IlV1GgwMIx_38xV4W-sSMx4_PmT0I-ONR2LGXHZ=w426-h568-s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50" y="1690686"/>
            <a:ext cx="4057650" cy="457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lh3.googleusercontent.com/D45igLuvCt0sS03EagxBFkX9W7-EigbFNm3mtzRcI27RjsASI9tVdZJ7CBPjcfMlxX0IR9RKEvAnxejIIihMLm33a61_OX1mAcUz-wlH-8Y9FHs2YbwHzo4E4QaoN1WUAHDgvSgk2drjok8BGjKHQA4i4vb2f9E6oUSjJWYoSjxzpfxH48qKNiNSwVVDqqpXJxtr4YkS7HrqGdIg3QppXtNU8qYsg5zSVivi2zKhcvTW45_yvcXGBw9byRLhIQP118fOCq6jrZ_To0bsmMU4bzYEN-2OmuyEEj2AqhC0MOBywMX5CYAMzjDK3Zyy9HbJ0K-a5fjCm0nTbYeQNq3kKrSFpGgxxY_ARBKTIAGzfT5xV_Eji320Le6DEvEmkod7gXgh7B9ngSrypM8Vu7nSleaqUlibM1MxnSQyXbhUPRw_AYy-hT3l1TxAPs3gcrWUahSdN2YXFTRda6XcSNjbAzBoLSFj36an4Ihwyz8JLklCFSJ07j0hK_btFSVEHKE8SSGTVjKsX7ojHjGjiA3lwnatkMF6RAvJo2I7chDG3nJnA6DFTLFzT5JvHq1RtNZSZnMv2R1h18rRFdd3AySACevGVM5kudb_w-n0Ul_unrLYa9A5iZkRW_enw_JCP-G-GQa6C0nIW-JQFyIRvNYOtDgc2kv9jMEkgwhsDwW3IdJdG-r-ucCCVEG51uUgDx11Nz9W83ujp_cvPKZfqM6o_AqgzAQB0LGWeaxb3TbVJvqTk9ahaKR74NY_Nsft5iTBfnFc02DrnP4hgatsOYmQnjWiQW5eDThfGI9zBEnoVhe2B9UbpvGArcFwE_RwWbwnNUyQdkiFjPPROqsmrtHcICPcHEDHVXAhOTL6JGHi2Km82DaXp_yzzaGJZDYfc8bwv73zHVyRWLZh2tmbbmBbLCh0kbHczSTAt47v1-vJx7WxoNk-=w757-h568-s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705" y="1690687"/>
            <a:ext cx="4101296" cy="471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09010" y="2812648"/>
            <a:ext cx="3881695" cy="345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4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Szováta</a:t>
            </a:r>
            <a:r>
              <a:rPr lang="hu-HU" dirty="0" smtClean="0"/>
              <a:t> - Medvetó</a:t>
            </a:r>
            <a:endParaRPr lang="hu-HU" dirty="0"/>
          </a:p>
        </p:txBody>
      </p:sp>
      <p:pic>
        <p:nvPicPr>
          <p:cNvPr id="4098" name="Picture 2" descr="https://lh3.googleusercontent.com/OO9CoZcyr0WCe9QbI9PX1tQTBS92vmRjzCq0UUFAL7VLMuN5sDKm09WXHO5i3LMNz_nNTkJNYMP5Oq_2wAeR9wOw_APDKVNL4JvNSPwVPEg3jYFHvvp4miuAuOfjDdKoKLp7e-3eZIhcCfP8dn_8olSLaQF-OdCTGgpBwiKXriM_NCh3roaJ1yk0rmM15Mzt3hJKajLY5WHu10ON9UBkR4nTUh6ja1ugLZyqw8YozohAmJej80syizY3yiidC91rImARfI8cW_x1kRcRLomp1AYozAx5UTu2ugUo5FdQBG_76kW6UArLcUhgzO6fcjJqM6P1uRG_WtMbMpljyMrFrUqKH_ZC__ruSf577faFHBLp_uVC1087E_4p6F64LRbiDud7e9f_xtp8tzM3KJCtTZKlRqACHrpUEpWIJnVjOROQMTuA47lYbF8Nlp-61nl7FxsKGhxJNi1lvz9ctdX3QDcYMoAZxdH9lrP-96WqRbWAO7T4Ybn4bUzuJ1FTo-6Au9_pZcI3oUtW53l0nx_Q0lTwL2xv6qAsHb2l2GV7IAWQ7XhM7fkA5MipxeSK05ZNWFHPMNfYqC2dbRk159NT88mbDisQdB78eb7AQcMCgHoKiFyStj-lYAOoy4uN6ihAQS5wa4NJ3WVwUrkP9OeHEoC4UzqfGgO_TtsbbyaiJj0V6hnbVTsa1ayK5yP6z6_ydoZb6n0WnVS8aa0MbgSxug7J-U6f6snmj9RT_RGyvlO98BU2XOSKNPosCsrOg2hkxDs8gzcIXQhbhLZ4vBq7EOH5E0gfTm6VVvnLLr5BQVccwYdg99u_fiq74wje-AiAQosIPCPY1iA2ekOng0M-AoIULAGm2weDEFb1QSKMKCEh7G7tGmQ2tb8oPGmFRhhhOEUYa5HBsvpKbYbC6ki7XBuUYcmv1hmW3ti0m_FJN7sXaXSB=w757-h568-s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70" y="1909823"/>
            <a:ext cx="579923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3.googleusercontent.com/lSRnyvaFXNTR2brCiWQE7FzDEoRpy_r5PjSi6_nXusPXBJNP_EbJVbPt2LQNn_a7UjoxL_GLBmI-taQhDlh3EwoWEEl3DzzBItcOil-_4lKp7qxvCMRn_tHay0E43kkqpFXqDjcA1irOONSp2YqYjV0h-9IO7vNQWiUod9R6y-1zY3vy4LsP2H4Yp9RjHO1P16yWEldyOtL3IBorP5rPrkuQitIrB3hY8NbyUjNhEMc2B7nAh4tO3XsuoJau1yhcFeZcivfmDgykYGoPsBrZYM8vBXdoc1mjSgNDC0TpAL5uiY1aHejj0uSdxM-P9wDl-gX0HxiqM41NNOGHIbT3sIfpQMJvF3J1H4Bm0YoqVsH9HaHh1_kvI4joIe3NRSj6p-_q8MBHZ-YBCYXk3ZhvImKW63m5Pvurll4guqUNN5N1yWNYRSS0VqvaBoqofeRC-xakaOuMz0iprPCUDfixA_6RdTxnSSOs8iL_JTyTVB_sp7obNPM5qv-GEofkNoI6YIs281ykgjIQYsSarnEu3dr1VNM6fmRyHTAblFIVC8q-Y-niNHozOoYN2dBC8wee5hp7G1G_anUux3TKNR49XlMykugU3zu1ilRiyiwHXOWjTKfcdLS5MHRjmc-2vNcvHSRGO6PR4LFnCB83xRwU310wW36k3ps-1PC9FwF6fQckBQsnAifF4lMBWxdrx8QhMtL8MtSRA_m1vd3XQJ4rCQQR6OAffY-xV9zjXnaPR-zMN2bydJ5bMjKgvmJR0eTCfuOZK3kpKP4iLfvHrWbHPAC9JqRKA8guI1kxxVK31QDh7Awjgxnu24cRdGCT6nJC3fyqY8vmqAp2DOWK-4yBoFB-8Hnj3ZxNb2smcoUJL_zOD-67z4rqbUCJX0Ry35ZKNuvaQk922KJurLV2Dj9abGdvN5R7c9X1L_KMsZhinGqHLACh=w749-h562-s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08" y="1909823"/>
            <a:ext cx="568698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21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Tavak, Sóhegyek és Iskolánk büszkeségei</a:t>
            </a:r>
            <a:endParaRPr lang="hu-HU" dirty="0"/>
          </a:p>
        </p:txBody>
      </p:sp>
      <p:pic>
        <p:nvPicPr>
          <p:cNvPr id="5122" name="Picture 2" descr="https://lh3.googleusercontent.com/McCN7jm292pYgdiF7f8bNSseOlYEIH6Zg58DonTBsvwyykCinyS9F4gjzfiN-VHjjcY7pxKsKQQT0HbSM0Tz1_bVpZLrDcggBdTwU_Pa7HR8_wGjUW3tHJyBIBsM5BpYVVQKl6PUz4ACX8KIQ538ZePlvHzKa9RQ66ZuVXeOEatMbdl0-XJD_kI-7ZtqtyMSqhpAOJJzWnI0cPsLgxM3GjTW981Y0U1Dmar4wIn6_5-jCm3JqTGRxaHYC5_qIWJqNXI5oR-Jcka5QbZWjf6uqHAO51yNc3PQ29gMX3CUD9iFYCGGqL_x50_duQmOauDJ_pmwy6vcr7tqdAh0VDIu2Pi5pLZl2kdylnmqUK_ZLMRPW1L2bgKhFmyy6YiD-uVAQveoD2n2--n2622m--nskR3ZenwtbmLHNXsySt8tDg2IoJz6s9JrpHCcaD0QkhKXdFk2ZXi9vQKghG7ZBaQCdh5cOvOc5RI_iMkaHiO4zNa3M-XGE0e4QOmlTnNEGVTfvxxa-_v0Kf4evahRGLqK5S9IyYNejyYgNrMMimRws4FzbB5FzeJWuiv4LWyfLaM2Y2W5CKIBrGiM0xib4Ke0ULZi3fdy1OT3rC0MX1R2desqD19k_wdcdfT_EQ46pyhXW5WXFYEgMZX857Y94gcUhfMTLC_WRN-UPoMarIRUP9CEkHKWzp9l6roE976fJd3qm6lYlqNa1RsZUBOOelgKBw5_eEcFUVzX7A2VBOm14_aMsuF3CTx8041XVs9SqaACX9n64SkKAzXDs1S_ar8ICCRSXeNVg-8jmuYEhNPQJ2xODEvT0AuT7eUAqXUyhJdPWtNHShARSCAryyBXJ1ozGtVJKwoVgFpj2WkoJzmJs9fnH6ar-LZzE3j0TUbtxGItfW_itqDO8pMtoZgoxzRuf1EKFAXeqrohhkGrY6SKG1ufWmJ6=w757-h568-s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385" y="1825625"/>
            <a:ext cx="579923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lh3.googleusercontent.com/7v05iYeaHmBfLxigmt9rVCewEVj7IPnwIU2RSD2xOVdAJw5Cpl0xiwszLo2hAuV581boGPIbN_SqCcJ-u_hfDGxaLNNX7qOM9ndH-s19S1pqV7nSfwOrN8U40DT5wF6aSAHb8vV0TbQeCo0NFQtvRo-cln4KN2CqcFsFeHYg2jMGiiwLB-Xod1OZxxZPIAGaPNMxl_tdlu2XE701ZSVPUTcWjkdYkw-AJ2Khl0vxs50t_dQ-RXPuS8usW68XmsXAi1Sr1hWwk5KoeFZDd29EuAbHLv9YaXc14pYhh49hatUwE9ZZjXDfrbwhK0hybNC1aRoUTBmAzpfqdlCMkrWVNnwSN7smtBfpt8EloaF343F7nBFRs4FZcKJEw0l7tkh8QAARCzvnXm4c1Xv9som4dn-umW3N4EgfzAVjpDDv8W0zngXf4Jp26f--ChxIdeUJgAK-_6VaLQYvQwKemZBc0UpqJQUdYi57qoWsIMZ9vb9UUA9wqJrHmTh53KIXwbPmPN3iSLjB-dgyMz-R6XsOXGPb7fyvwxUQ0Hr2R423zzP_QOdg1E2h3F_YGOCr3WRoJ6b-4PE6XYYNgEI_POCtsJ-5oMXSczc0pgTWuN60VFuD4OvWVGwsvZZPjixYbQpDw8xx2MnNAPFKekPVrUL5uHkNke-hll7LXSqDj_JieoAv7a880EaTRnfWLzdkmQRlNnQ5tFXb00_OAwX9iEZZd6xOpETOqd0ltBGnz4nVKNADlSewGPcofRc6suTpj3PHQgg0jkuJcmpMl7Pd-tfJ2OZSDt4S_iicb3jhlzECpiWM1T_TYTFwBoJKYOCyasQdspxXlvoRIbsxA2E4BcnyQcxEJrUEY0JKYmdlz-MSurv12k7S2HpHwYhTTHAIOSC34sBhiy92EIs1qWgVG4QLjr3oV4VF_rfj1REW0g_s0dBOzPNd=w757-h568-s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25625"/>
            <a:ext cx="3040810" cy="337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lh3.googleusercontent.com/EtanomXesueInQlqVPVCAvp1iYOVAzbq8GamwHek4i7Fn6fqSj0enyS9UlXiuIGJ0pXGhtbBszKPRx7IgMF6GBFqTrnRig4dGJXQ_aawglEIv-SebnkIvQgL5UtE5ZSwic4ppjeGxXZW-TcEZH75pF58dHj2Zie5J77okVmbXMXKN17_PqtzipciVrNHhFvFeHY_KDSiEbZ6prkyZ74JWkl_sMrUldVF49cwFRCslU2SNEN_TuLXUf-Cg-44DOPrB8XhRuLeqMFepVsWQyWZJIl4flSFdoGjAQ2bXQ1ZGUIeiPDuJWLsOJgDb4yUX23cyr82J8U08Fr19CYTmbDRFYlXM3dE98f1UTqshk6j1fZd7ipyVyN_BcOSu1wFGnx2ZyNI-i7fOLoifB1M15NtsBUkKux_2a6WQp1k2kFAzBpb0sEQIaQG86wvKrxWS8pBdI7o8SAWDZj2P0HECtXxqvD7Uh62nZi7rhAQbc_eJ7mMlbn3K0GMzUR_AoXXqBZsD3BH7jH9gu0sZHMYhr9oHL_sr8y9yyR5Ydyv-u_XceFEOt0rs-vybcCH9fmzJ7_Q5ILNnLSXSLc6CMl6ao_HqTk_QxTBM-Laf8-y1QeziT01QAUg06tZJG84JEgK4lyzeXcqyFFNj13XQjymjvANeZDgskKGHZeRdR0AN5DOhKPIYPlUpCqEWHPqcaRPe04CDU0JYyGBDeqy7YoRBmeHGW8Lg6HU89RdaOn-deZCt4s004uEWl_3dVQ3-XYHjPsbII-mlIZhvcz85eiLmHvBFQLipGOtJVkoi2yavEQRr3HjYL6BAn-m7CoLpZaXsaGFDMggbEY89Iae_JC8WAQC_buxl85a0K4lDNHMXgkSH7K6DIWV2VytJ2oHwNHVoYSg_1npy_Pdxm2gbOCSNdUaac5Tez94o57vGAKio1415QgrVzg-=w757-h568-s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615" y="1825625"/>
            <a:ext cx="3162001" cy="337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93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600" b="1" dirty="0" smtClean="0"/>
              <a:t>Megemlékezés, koszorúzás</a:t>
            </a:r>
            <a:br>
              <a:rPr lang="hu-HU" sz="3600" b="1" dirty="0" smtClean="0"/>
            </a:br>
            <a:r>
              <a:rPr lang="hu-HU" sz="3600" b="1" dirty="0" smtClean="0"/>
              <a:t>TamásiÁron sírjánál  </a:t>
            </a:r>
            <a:r>
              <a:rPr lang="hu-HU" sz="3600" b="1" smtClean="0"/>
              <a:t>Farkaslakán</a:t>
            </a:r>
            <a:endParaRPr lang="hu-HU" sz="36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2987"/>
            <a:ext cx="3528912" cy="2646684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911" y="2426765"/>
            <a:ext cx="3670541" cy="2752906"/>
          </a:xfrm>
          <a:prstGeom prst="rect">
            <a:avLst/>
          </a:prstGeom>
        </p:spPr>
      </p:pic>
      <p:pic>
        <p:nvPicPr>
          <p:cNvPr id="1026" name="Picture 2" descr="https://lh3.googleusercontent.com/KQAestoTlIi-uOgFLVH5_qwcmawbm45x7mnMvdoaAr8RPnpO-3Oz5Ze9KuKP75WmvxzJybOb-WJuqioRFk95_bCj4eLxcOY_yQGQvddlZ_0VePZ3KjNhvHOVSQN5_vkZYWyoZAV3yfVbfiZbpwKpXJK6E0_FV8tMBNa9CACx6MRaqZjwFHXUArshHlcTSvW0QLLpL974DTg1qvfcAKsLUMPoXAoIpnSk4WzyVIl-_CoYIMN2VvxGjmrDZmSRHXGvhVE0S0_swHjzc3zkiNP3QspmXvY9M7t8KyQvB5YSjwTvbtSqU689FB9GHv9T9mVRC3zHjc8Gxg0V6CZBdQr_fJitoH7QEKKojwCgoSylOT-2-wrMZIN8IhnrL_7GJVw2rqHxSk5m2cniIoqVwwO6fCzKgJA005ahJN5IfhIfnaFgIBkxdy8K5_UgwwE2SXOz6CabLyDoRQDh8Rl0r9FntpltbArUxI5zZ0W6BBHPrpiLNaSy2ultDnp9Q1R6_ERKJcB220T7mC7odwRem3mV2OCylTaaWZMeMAffDb6Cvvp-jD6T24Op4QpEqfXd-HLkb-05yUJtGLLn0S0FSN1xR1TlVzlcXaEEUqf9wa15ndCtLjwSkFUjSOJKMYHCQ9sVEg9_9KUa0Xn8sOmPszd5cqH5fIaUO9KdoQfWRU-YjOUCOvHnFHNfMStcOlKqqdRcrqoOzIp6b3JS4X33ISrYLxfQN34d5tTP0cUqu2RJcNlaq3IuUT7DKFuWLb4pwBkplEKH4Q5NmuX_OAlVIPrrp32FKMNbf_dYpW9rMar5N08roQZFgpLc8teeh3TaomgCtmmqXKBhhSCYFc7fULASyTyJJNV58pPENFKiGRsF6N4EiFBsIkt5ciPgQgElx-3YFBkWEcpo0LV65HrKs8Z3ZN1b76ofn0CXJfQgCZi52ztVxAxg=w825-h619-s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452" y="2876309"/>
            <a:ext cx="3976301" cy="230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76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800" b="1" dirty="0" smtClean="0"/>
              <a:t>Székelyudvarhely Emlékezés Parkja</a:t>
            </a:r>
            <a:r>
              <a:rPr lang="hu-HU" sz="2800" b="1" dirty="0"/>
              <a:t/>
            </a:r>
            <a:br>
              <a:rPr lang="hu-HU" sz="2800" b="1" dirty="0"/>
            </a:br>
            <a:r>
              <a:rPr lang="hu-HU" sz="2800" b="1" dirty="0" smtClean="0"/>
              <a:t>Megemlékezés Vass Albert szobránál</a:t>
            </a:r>
            <a:endParaRPr lang="hu-HU" sz="2800" b="1" dirty="0"/>
          </a:p>
        </p:txBody>
      </p:sp>
      <p:pic>
        <p:nvPicPr>
          <p:cNvPr id="2050" name="Picture 2" descr="https://lh3.googleusercontent.com/LVY3klHzOlZCTPRWFiNEor6U9-LYbX31j4MlSaNkaNbFoU9kyfzHtmu0U5P3TNG4S7T4huFVicvCHHVV-ogW--N1TioMq1y94Hi-2aBSYTagvyD5g10JisglAbyIMxVH_tRNOwHuN4j-mfl_UC03A59O0H3P8UtQvUNMeLtp3y9SydpBSYQMmq7cEyl3fUsOGqNc65UDQw1AwqS2EO8Csc3QKl6qP1X1PuzZe8VRbLOo8FPeFdcuidLsfnp3CuSic69FTu4cyBhWglPjtOHB-3HAP0TfPazfKQsKKCBPRe59J9gOMJ77SlYItGCzR-vZBL_9otTofdS9To4-1Ms1F5o4KDned6mL_H-TVBjtuTxPAEBj412-BvxiBEc9Xl3RqxOJCIKiwFV0Q6AZiWlXv6Wx3ZUPjKDRbzFP1ZhOGvPDVeXa3WLKLS54Khyg0Wb4-Pefh9vZ_vHp8WX1RfhVRXOkGnUze-KOiYUG61YrXRdJm7TFOPxsnyC6mcEjw2eaOzOLAOhBL0K9uKhKgWA4Jaizd5l1HtuUndjXaOdZkR8AaP-uYZBQUoeio_5WbEG7R71loqy6FbPm6b9RRNWw9KG9-1xW2iVlI7KOPEeoQHKO3rcYNiPtngmVSFgE2tk3ldJE6eB2iZPcdGbWA8GNIovIp73YR4VUoXlKcx8rwW11UurPCJ4WbPgwkUE4z6SkbIzyT8KuFQvyPTxIeO5GFZsRImPDZEi1mhzSPedxtmFnRq-KPB1PJIf_Bh302NLhfFuOuESiYEKqhyIaRh6g5zobz1piK4yKdNQ1Ap1Bshl7sWHD1bIEiUrUBDD_hu0UdU5h7UTb5eQgVO4v8U7-irsKPAoZ9s23G3N4qhSKJtjmuZB_R43gFFvNN5QPOl7-CsFkMtrFDMeSO64KuJ94M80JLML6EKZ-WxHFoZwpy0w6vont=w825-h619-s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36" y="2959726"/>
            <a:ext cx="3631584" cy="272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b65tqhLfz2WSezH5Aulxb6em9kVdJD_hVtZk9cVOi1ahTTKal3BDYNVpIDqrb7V9FIdor3TCDXw_qfxjmdW3ltAFj6ov59vvyjqFmhkSV_ZBxXJeSM3FUQUXcsZPUIdYDFZFZq7jLEB62najxOnQJSPFZoTALFwCXa72yMqa29ZgvdhXhjr3zYZG0cUVUE4p1iiSPZECIVY25A7lgqh7-Q5Nn5gvauvVCsPUgP6jlKBuwnfc47ZoaSYQbvpBR4hsmpYE-mn906LvTd3567aLU42dTxffqxMGbhCPRFtbhq5LsLLvNm9ACyH5XJNC-rQFmN-tpshLTMS14yLxS6TLI-XZG1A5qNK_WdyhrXu38VolO_HGG6hf7fV1YCjZdMlGGAFPaqIfymvsQ58h3wr98RtbVSDJYDbFsQEMNP8c-wGU86gfR46upWdyExN7g-xSruSZgs9AeMfa_WTQv70L7KhXEBWR8s0JmIZ2ER9tdCZZYQBZZz4IY85lHrS1UDORnJ1bEDpZf-KmkWirmDLE1QprgE8YvYC7YvqnyNiMLWc4TYCL47L7c3H-0I86bGXSnIBkGrEBZtbbQc87M-lGhIF1WdHDcj8IBFTsXH7DEyQumJRqjBGQyPHw6K3CuvkWO-FsbsD4mmlAEeloZ7N1vggNGoJyQw6G8g6FOA0KI1XvKv1vczlo2kQAJGCu94nRZaCkZpBYAe2pOk1w4mXEwKpZ4Q9xCZZXr9bxPGbl0fIrRpe5ezCISYNI0rr38BCbHsM9gVvp09R8E4hzDyliTYWAyvF3dCGKkG03BfQ5zFN0TXqFypPzrdDbWoB5S3VY2txnAGMGqsaWDNi2QwwEdHo4neDn2znyDtmJvnH1oHhfas1yAiGoVy3tPOzR9vZsxTzpUYqvOTK3Xk58kN_z0SsLMxeLsK1xDndh--Rt9J8-N_RO=w825-h619-s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019" y="2326510"/>
            <a:ext cx="4475531" cy="335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h3.googleusercontent.com/XXwKMe7bYeHlY3RCP1q7gUmhh8c_HM3WtJpVwK53ygLyNSTC2cp63he5oDTd3DuI3rpzoyNJELWTjdAgeT6HsUr4RBEPeUdbXbmW0dJhhbEBV9JeLK1mR3z-rS1k4pbdR44fH1Tc2J-9AEoqq1eU9elUD-_Ik57jUDyiL4a8gUxv-zS5vbZu9H_bL8co4zGJ8LQpGnB5yE23Yzdfk7wfv65OxksFoW4eSi_0ePvCE_B87rXiHVXa1Ho4dLe94GRdZm-Ww3Tu78pLJn7bzA55U2ZSHMudrkjmKriD3Vt1omyZ2JraEt0tAOhcZ04acKURDJYtaiNSavot6CcBhWZPy3zXJV91VFzX7WaAJLyCQjDyvwvnKAotUYh6nz3xj6sTUa9Go9cN984baO20aVakkHrnm1zcHBD0TC895FRX7k8-Z87FGmkyv3si_soUZ_saicsv3O7EtMVI-u0YmicdpgDLwTvBJpIOSNzuYSyALs5Gsy7p21munvvAkN-G2kdCgFuRMcAql5-9QQMX6jbHiO8ckiAZBxTwdVC0_gGj_smCUbQD-w0LRqqApjU51QI54kdSSKyhDnMEt4mLy_4NW3gkYU8SJgOY84c95qj9rvBPSHQpxBD1YiQeSftkEbJguB_lBi1o3QxtrkNzx3P_22njY6JWBB0XCWEQAg8djztpa7awxTrmVaHn76piC3fBHYWrTfqR5cIyTK8pZhOuapD-u-4N1wFHrY-ihybEAAZJbarFlEcYu7octSPzKZip4O-YJnD4ogNrazJz8ip_CknJ6Q857wEtnSonSEo5VMAt41KGuw-4QRRU-1mP2jkONmw8x_tpDdz9huYt3n1dYNfHFD9GvSFZYu-8OOP9TFxa7mZTMlO_SdjYI0nbbjUHib_Iew2n-opfaB5jNFmwxm9wwfrVTPfKxUgDGACLT-kDEIM8=w825-h619-s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550" y="2797957"/>
            <a:ext cx="3847189" cy="288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74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800" b="1" dirty="0" smtClean="0"/>
              <a:t>2.NAP Vargyas</a:t>
            </a:r>
            <a:br>
              <a:rPr lang="hu-HU" sz="2800" b="1" dirty="0" smtClean="0"/>
            </a:br>
            <a:r>
              <a:rPr lang="hu-HU" sz="2800" b="1" dirty="0" smtClean="0"/>
              <a:t>Sütő Család Bútorfestő dinasztia</a:t>
            </a:r>
            <a:endParaRPr lang="hu-HU" sz="2800" b="1" dirty="0"/>
          </a:p>
        </p:txBody>
      </p:sp>
      <p:pic>
        <p:nvPicPr>
          <p:cNvPr id="3074" name="Picture 2" descr="https://lh3.googleusercontent.com/oEgC8vfpS2sC97iaOvXS57xzlmDS5Zocb6u-sOrKyCtx_YFzUkmGZfU-2x-DGVAu-XfNTqpkPlSiQQiQdZfL9_EI_Sd0C_ayiSfZM5WFcR-9e0I-yg2H5iiKnId3rdOACOJAJ2lV4xtpc3SnWHSnxH2QaCd4xEhSYyZR0rCYkYUSWDhetPfAHLFzGaLGTPk5DU2tTQbNWvv3LH5IGmRqtqjOZq8kQEBcmCSUu00anbUEvBPVOYmyELeleWxdBEch4wS8YqhLoDNxknx7S595VeTx0JJww4SDwOXDi0faeejSnHU25GYDaR2Io9x-sOOsy0xjgSIIyqG_-92QlHsjHml9jQUWwUxlOXmXTXPSpUjpFA9d9DixJMziV2Z39W-5wgLEUm9PNABhUV1qnHJ65UzO_SeaGm2BLT_Ayuu6e8dPXgQx-LbGly2iQidy4zwZR5ly5zWw0DvynElQNjXaaCamh2d-ibedCwdcV7eu3aupigK1MXfIbSIUuadnE7Ne1f7fAURp6I_L7Aqo7Kwyb5aRbGoBRYK15fMjQW4SPh9vYu56zdlQU-H4XzoQxoxbWif3GjSd6JzNlLkBy46Wryy5aQtT_eSihawiFB7la0BKR-OiMsL4TkSUFvlPmXQKMJXzT1nCFD5nFZ_y1E7GSHRHeh-3DukMqtDr7HGSCEYXjmxtKYmESmmUEbekkLSoTRcjxApzbcOv6_bJNt3Pcj8aVKqPjuCvLA6u0Asoyqkd8fGBW-tzuX7HEFmz4cdDxzS8pHo9-edbKr2ZKdi-OtaaE9xOhl87U76KnBQxrEg4T8GyMoohCin9Xe4Y_egoMCxG8nlQWumOwvcATulsyb_rbPKnIXHYBHrV6mgUXfAg9AqOu8lJMNKBMP0ZbNiJqEtYwWhs5O-DhVnn82f5DvFlR7H-EuUH-edLdQOd3YjMrf5T=w825-h619-s-no?authuser=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775" y="1494363"/>
            <a:ext cx="7017499" cy="526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5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81</Words>
  <Application>Microsoft Office PowerPoint</Application>
  <PresentationFormat>Szélesvásznú</PresentationFormat>
  <Paragraphs>24</Paragraphs>
  <Slides>24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Office-téma</vt:lpstr>
      <vt:lpstr>Határtalanul  2023. Szigetszentmárton  Általános Iskola</vt:lpstr>
      <vt:lpstr>Indulunk! 1. NAP</vt:lpstr>
      <vt:lpstr>Királyhágó</vt:lpstr>
      <vt:lpstr>Bánffyhunyad /Gábor cigányok palotái/</vt:lpstr>
      <vt:lpstr>Szováta - Medvetó</vt:lpstr>
      <vt:lpstr>Tavak, Sóhegyek és Iskolánk büszkeségei</vt:lpstr>
      <vt:lpstr>Megemlékezés, koszorúzás TamásiÁron sírjánál  Farkaslakán</vt:lpstr>
      <vt:lpstr>Székelyudvarhely Emlékezés Parkja Megemlékezés Vass Albert szobránál</vt:lpstr>
      <vt:lpstr>2.NAP Vargyas Sütő Család Bútorfestő dinasztia</vt:lpstr>
      <vt:lpstr>Vargyas, Unitárius Templom</vt:lpstr>
      <vt:lpstr>Szekerezés a Vargyas-szorosban</vt:lpstr>
      <vt:lpstr>Gyalogtúra a Vargyas-szorosban</vt:lpstr>
      <vt:lpstr>Orbán Balázs Barlang</vt:lpstr>
      <vt:lpstr>3. Nap: Március 15. Bardóci iskola látogatás</vt:lpstr>
      <vt:lpstr>Március 15. Bardócon</vt:lpstr>
      <vt:lpstr>Kisbacon Vízimalom</vt:lpstr>
      <vt:lpstr>Benedek Elek emlékház</vt:lpstr>
      <vt:lpstr>4. Nap: Szent Anna tó</vt:lpstr>
      <vt:lpstr>Apor lyányok feredője</vt:lpstr>
      <vt:lpstr>Kézdivásárhely, Gábor Áron, Székelymúzeum</vt:lpstr>
      <vt:lpstr>Haszmann Pál Gyűjtemény Csernáton</vt:lpstr>
      <vt:lpstr>Korond, fazekasság</vt:lpstr>
      <vt:lpstr>Parajdi sóbánya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Határtalanul  2023. Szigetszentmárton  Általános Iskola</dc:title>
  <dc:creator>Hp</dc:creator>
  <cp:lastModifiedBy>szszt</cp:lastModifiedBy>
  <cp:revision>30</cp:revision>
  <dcterms:created xsi:type="dcterms:W3CDTF">2023-05-15T08:34:07Z</dcterms:created>
  <dcterms:modified xsi:type="dcterms:W3CDTF">2023-06-27T18:02:55Z</dcterms:modified>
</cp:coreProperties>
</file>